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9" r:id="rId2"/>
    <p:sldId id="1835" r:id="rId3"/>
    <p:sldId id="1886" r:id="rId4"/>
    <p:sldId id="327" r:id="rId5"/>
    <p:sldId id="1893" r:id="rId6"/>
    <p:sldId id="1850" r:id="rId7"/>
    <p:sldId id="2015" r:id="rId8"/>
    <p:sldId id="2016" r:id="rId9"/>
    <p:sldId id="2013" r:id="rId10"/>
    <p:sldId id="20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6" autoAdjust="0"/>
    <p:restoredTop sz="91696" autoAdjust="0"/>
  </p:normalViewPr>
  <p:slideViewPr>
    <p:cSldViewPr snapToGrid="0" showGuides="1">
      <p:cViewPr varScale="1">
        <p:scale>
          <a:sx n="65" d="100"/>
          <a:sy n="65" d="100"/>
        </p:scale>
        <p:origin x="8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B60C36-0622-4A94-BCFF-BE881CF27D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2BBA53-C5EB-451B-B62C-7C85FF836D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23F55-B374-476F-AB56-4DFB24F34C5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C6598-94B5-49B2-AAC5-84D3380C5A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2F455-BF96-4EFD-AF42-23D83B415C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79086-A48E-48E0-9626-28CBD22B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01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07FDE-AF2A-4F67-B2C5-1E60180017E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9448C-A0FB-4930-AFD8-63328809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2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25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8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52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4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7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6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21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98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1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1369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791199" y="0"/>
            <a:ext cx="6400800" cy="6858000"/>
          </a:xfrm>
          <a:custGeom>
            <a:avLst/>
            <a:gdLst>
              <a:gd name="connsiteX0" fmla="*/ 2400932 w 4800600"/>
              <a:gd name="connsiteY0" fmla="*/ 0 h 5143500"/>
              <a:gd name="connsiteX1" fmla="*/ 4800600 w 4800600"/>
              <a:gd name="connsiteY1" fmla="*/ 0 h 5143500"/>
              <a:gd name="connsiteX2" fmla="*/ 4800600 w 4800600"/>
              <a:gd name="connsiteY2" fmla="*/ 5143500 h 5143500"/>
              <a:gd name="connsiteX3" fmla="*/ 2400932 w 4800600"/>
              <a:gd name="connsiteY3" fmla="*/ 5143500 h 5143500"/>
              <a:gd name="connsiteX4" fmla="*/ 0 w 480060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5143500">
                <a:moveTo>
                  <a:pt x="2400932" y="0"/>
                </a:moveTo>
                <a:lnTo>
                  <a:pt x="4800600" y="0"/>
                </a:lnTo>
                <a:lnTo>
                  <a:pt x="4800600" y="5143500"/>
                </a:lnTo>
                <a:lnTo>
                  <a:pt x="240093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84396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89799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A154EBF-1A23-4090-B08B-D28CA00910D3}"/>
              </a:ext>
            </a:extLst>
          </p:cNvPr>
          <p:cNvSpPr/>
          <p:nvPr userDrawn="1"/>
        </p:nvSpPr>
        <p:spPr bwMode="auto">
          <a:xfrm>
            <a:off x="544052" y="2383192"/>
            <a:ext cx="2114475" cy="1960209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00B0F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A7B95D1-4782-4D69-874B-0F0532F53EBE}"/>
              </a:ext>
            </a:extLst>
          </p:cNvPr>
          <p:cNvSpPr/>
          <p:nvPr userDrawn="1"/>
        </p:nvSpPr>
        <p:spPr bwMode="auto">
          <a:xfrm>
            <a:off x="2795875" y="2138165"/>
            <a:ext cx="2114475" cy="2205236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00B0F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A3B9FE4-F835-4D74-8AA2-48D79F032EB5}"/>
              </a:ext>
            </a:extLst>
          </p:cNvPr>
          <p:cNvSpPr/>
          <p:nvPr userDrawn="1"/>
        </p:nvSpPr>
        <p:spPr bwMode="auto">
          <a:xfrm>
            <a:off x="5047697" y="1893139"/>
            <a:ext cx="2114475" cy="2450261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00B0F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2FE3E52-330A-4630-9425-46B61DD06A97}"/>
              </a:ext>
            </a:extLst>
          </p:cNvPr>
          <p:cNvSpPr/>
          <p:nvPr userDrawn="1"/>
        </p:nvSpPr>
        <p:spPr bwMode="auto">
          <a:xfrm>
            <a:off x="7299520" y="1651405"/>
            <a:ext cx="2114475" cy="2691995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00B0F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424BF0D-DCD4-418D-8FAD-FCA23B598B2A}"/>
              </a:ext>
            </a:extLst>
          </p:cNvPr>
          <p:cNvSpPr/>
          <p:nvPr userDrawn="1"/>
        </p:nvSpPr>
        <p:spPr bwMode="auto">
          <a:xfrm>
            <a:off x="9551343" y="1406379"/>
            <a:ext cx="2114475" cy="2937021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00B0F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4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7616" y="342900"/>
            <a:ext cx="4952355" cy="1390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7616" y="1943100"/>
            <a:ext cx="4952355" cy="1390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7616" y="3543300"/>
            <a:ext cx="4952355" cy="1390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7616" y="5143500"/>
            <a:ext cx="4952355" cy="1390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8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A161AD4-0F55-461A-AFBC-C8931B94EA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64209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582E74-482E-4527-B08B-BCB72AAA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637E8-6661-4A39-85CF-AF24B6CEB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98EC2-9E03-4AC3-A07D-ACE0E1247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9B8F4-B292-45E3-BB79-7BDAC007BA4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A153D-111E-43FE-9B13-97A9CF3FD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92504-24AC-457F-A6A9-94F5CA383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59E98-F645-4E77-B00F-C2A9B499F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8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4.jpe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4.jpeg"/><Relationship Id="rId10" Type="http://schemas.openxmlformats.org/officeDocument/2006/relationships/image" Target="../media/image19.sv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sv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sv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EF962C1-07BF-4A88-8EC5-774699D0BB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reeform 2"/>
          <p:cNvSpPr/>
          <p:nvPr/>
        </p:nvSpPr>
        <p:spPr>
          <a:xfrm>
            <a:off x="0" y="447"/>
            <a:ext cx="12192000" cy="6857107"/>
          </a:xfrm>
          <a:custGeom>
            <a:avLst/>
            <a:gdLst>
              <a:gd name="connsiteX0" fmla="*/ 24387176 w 24387176"/>
              <a:gd name="connsiteY0" fmla="*/ 12222303 h 13716000"/>
              <a:gd name="connsiteX1" fmla="*/ 24387176 w 24387176"/>
              <a:gd name="connsiteY1" fmla="*/ 13716000 h 13716000"/>
              <a:gd name="connsiteX2" fmla="*/ 22463084 w 24387176"/>
              <a:gd name="connsiteY2" fmla="*/ 13716000 h 13716000"/>
              <a:gd name="connsiteX3" fmla="*/ 22749486 w 24387176"/>
              <a:gd name="connsiteY3" fmla="*/ 13551323 h 13716000"/>
              <a:gd name="connsiteX4" fmla="*/ 24225308 w 24387176"/>
              <a:gd name="connsiteY4" fmla="*/ 12392081 h 13716000"/>
              <a:gd name="connsiteX5" fmla="*/ 18691226 w 24387176"/>
              <a:gd name="connsiteY5" fmla="*/ 4166373 h 13716000"/>
              <a:gd name="connsiteX6" fmla="*/ 15999598 w 24387176"/>
              <a:gd name="connsiteY6" fmla="*/ 6858001 h 13716000"/>
              <a:gd name="connsiteX7" fmla="*/ 18691226 w 24387176"/>
              <a:gd name="connsiteY7" fmla="*/ 9549628 h 13716000"/>
              <a:gd name="connsiteX8" fmla="*/ 21382854 w 24387176"/>
              <a:gd name="connsiteY8" fmla="*/ 6858001 h 13716000"/>
              <a:gd name="connsiteX9" fmla="*/ 18691226 w 24387176"/>
              <a:gd name="connsiteY9" fmla="*/ 4166373 h 13716000"/>
              <a:gd name="connsiteX10" fmla="*/ 18691224 w 24387176"/>
              <a:gd name="connsiteY10" fmla="*/ 3693179 h 13716000"/>
              <a:gd name="connsiteX11" fmla="*/ 21856046 w 24387176"/>
              <a:gd name="connsiteY11" fmla="*/ 6858000 h 13716000"/>
              <a:gd name="connsiteX12" fmla="*/ 18691224 w 24387176"/>
              <a:gd name="connsiteY12" fmla="*/ 10022819 h 13716000"/>
              <a:gd name="connsiteX13" fmla="*/ 15526404 w 24387176"/>
              <a:gd name="connsiteY13" fmla="*/ 6858000 h 13716000"/>
              <a:gd name="connsiteX14" fmla="*/ 18691224 w 24387176"/>
              <a:gd name="connsiteY14" fmla="*/ 3693179 h 13716000"/>
              <a:gd name="connsiteX15" fmla="*/ 18691224 w 24387176"/>
              <a:gd name="connsiteY15" fmla="*/ 2366053 h 13716000"/>
              <a:gd name="connsiteX16" fmla="*/ 14199278 w 24387176"/>
              <a:gd name="connsiteY16" fmla="*/ 6858000 h 13716000"/>
              <a:gd name="connsiteX17" fmla="*/ 18691224 w 24387176"/>
              <a:gd name="connsiteY17" fmla="*/ 11349947 h 13716000"/>
              <a:gd name="connsiteX18" fmla="*/ 23183172 w 24387176"/>
              <a:gd name="connsiteY18" fmla="*/ 6858000 h 13716000"/>
              <a:gd name="connsiteX19" fmla="*/ 18691224 w 24387176"/>
              <a:gd name="connsiteY19" fmla="*/ 2366053 h 13716000"/>
              <a:gd name="connsiteX20" fmla="*/ 18691224 w 24387176"/>
              <a:gd name="connsiteY20" fmla="*/ 1894045 h 13716000"/>
              <a:gd name="connsiteX21" fmla="*/ 23655184 w 24387176"/>
              <a:gd name="connsiteY21" fmla="*/ 6858000 h 13716000"/>
              <a:gd name="connsiteX22" fmla="*/ 18691224 w 24387176"/>
              <a:gd name="connsiteY22" fmla="*/ 11821956 h 13716000"/>
              <a:gd name="connsiteX23" fmla="*/ 13727269 w 24387176"/>
              <a:gd name="connsiteY23" fmla="*/ 6858000 h 13716000"/>
              <a:gd name="connsiteX24" fmla="*/ 18691224 w 24387176"/>
              <a:gd name="connsiteY24" fmla="*/ 1894045 h 13716000"/>
              <a:gd name="connsiteX25" fmla="*/ 22463084 w 24387176"/>
              <a:gd name="connsiteY25" fmla="*/ 0 h 13716000"/>
              <a:gd name="connsiteX26" fmla="*/ 24387176 w 24387176"/>
              <a:gd name="connsiteY26" fmla="*/ 0 h 13716000"/>
              <a:gd name="connsiteX27" fmla="*/ 24387176 w 24387176"/>
              <a:gd name="connsiteY27" fmla="*/ 1493697 h 13716000"/>
              <a:gd name="connsiteX28" fmla="*/ 24225308 w 24387176"/>
              <a:gd name="connsiteY28" fmla="*/ 1323919 h 13716000"/>
              <a:gd name="connsiteX29" fmla="*/ 22749486 w 24387176"/>
              <a:gd name="connsiteY29" fmla="*/ 164678 h 13716000"/>
              <a:gd name="connsiteX30" fmla="*/ 0 w 24387176"/>
              <a:gd name="connsiteY30" fmla="*/ 0 h 13716000"/>
              <a:gd name="connsiteX31" fmla="*/ 14919367 w 24387176"/>
              <a:gd name="connsiteY31" fmla="*/ 0 h 13716000"/>
              <a:gd name="connsiteX32" fmla="*/ 14632965 w 24387176"/>
              <a:gd name="connsiteY32" fmla="*/ 164678 h 13716000"/>
              <a:gd name="connsiteX33" fmla="*/ 10864851 w 24387176"/>
              <a:gd name="connsiteY33" fmla="*/ 6858000 h 13716000"/>
              <a:gd name="connsiteX34" fmla="*/ 14632965 w 24387176"/>
              <a:gd name="connsiteY34" fmla="*/ 13551323 h 13716000"/>
              <a:gd name="connsiteX35" fmla="*/ 14919367 w 24387176"/>
              <a:gd name="connsiteY35" fmla="*/ 13716000 h 13716000"/>
              <a:gd name="connsiteX36" fmla="*/ 0 w 24387176"/>
              <a:gd name="connsiteY3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387176" h="13716000">
                <a:moveTo>
                  <a:pt x="24387176" y="12222303"/>
                </a:moveTo>
                <a:lnTo>
                  <a:pt x="24387176" y="13716000"/>
                </a:lnTo>
                <a:lnTo>
                  <a:pt x="22463084" y="13716000"/>
                </a:lnTo>
                <a:lnTo>
                  <a:pt x="22749486" y="13551323"/>
                </a:lnTo>
                <a:cubicBezTo>
                  <a:pt x="23287360" y="13224502"/>
                  <a:pt x="23782716" y="12834673"/>
                  <a:pt x="24225308" y="12392081"/>
                </a:cubicBezTo>
                <a:close/>
                <a:moveTo>
                  <a:pt x="18691226" y="4166373"/>
                </a:moveTo>
                <a:cubicBezTo>
                  <a:pt x="17204682" y="4166373"/>
                  <a:pt x="15999598" y="5371457"/>
                  <a:pt x="15999598" y="6858001"/>
                </a:cubicBezTo>
                <a:cubicBezTo>
                  <a:pt x="15999598" y="8344545"/>
                  <a:pt x="17204682" y="9549628"/>
                  <a:pt x="18691226" y="9549628"/>
                </a:cubicBezTo>
                <a:cubicBezTo>
                  <a:pt x="20177772" y="9549628"/>
                  <a:pt x="21382854" y="8344545"/>
                  <a:pt x="21382854" y="6858001"/>
                </a:cubicBezTo>
                <a:cubicBezTo>
                  <a:pt x="21382854" y="5371457"/>
                  <a:pt x="20177772" y="4166373"/>
                  <a:pt x="18691226" y="4166373"/>
                </a:cubicBezTo>
                <a:close/>
                <a:moveTo>
                  <a:pt x="18691224" y="3693179"/>
                </a:moveTo>
                <a:cubicBezTo>
                  <a:pt x="20439104" y="3693179"/>
                  <a:pt x="21856046" y="5110118"/>
                  <a:pt x="21856046" y="6858000"/>
                </a:cubicBezTo>
                <a:cubicBezTo>
                  <a:pt x="21856046" y="8605880"/>
                  <a:pt x="20439104" y="10022819"/>
                  <a:pt x="18691224" y="10022819"/>
                </a:cubicBezTo>
                <a:cubicBezTo>
                  <a:pt x="16943342" y="10022819"/>
                  <a:pt x="15526404" y="8605880"/>
                  <a:pt x="15526404" y="6858000"/>
                </a:cubicBezTo>
                <a:cubicBezTo>
                  <a:pt x="15526404" y="5110118"/>
                  <a:pt x="16943342" y="3693179"/>
                  <a:pt x="18691224" y="3693179"/>
                </a:cubicBezTo>
                <a:close/>
                <a:moveTo>
                  <a:pt x="18691224" y="2366053"/>
                </a:moveTo>
                <a:cubicBezTo>
                  <a:pt x="16210392" y="2366053"/>
                  <a:pt x="14199278" y="4377166"/>
                  <a:pt x="14199278" y="6858000"/>
                </a:cubicBezTo>
                <a:cubicBezTo>
                  <a:pt x="14199278" y="9338833"/>
                  <a:pt x="16210392" y="11349947"/>
                  <a:pt x="18691224" y="11349947"/>
                </a:cubicBezTo>
                <a:cubicBezTo>
                  <a:pt x="21172058" y="11349947"/>
                  <a:pt x="23183172" y="9338833"/>
                  <a:pt x="23183172" y="6858000"/>
                </a:cubicBezTo>
                <a:cubicBezTo>
                  <a:pt x="23183172" y="4377166"/>
                  <a:pt x="21172058" y="2366053"/>
                  <a:pt x="18691224" y="2366053"/>
                </a:cubicBezTo>
                <a:close/>
                <a:moveTo>
                  <a:pt x="18691224" y="1894045"/>
                </a:moveTo>
                <a:cubicBezTo>
                  <a:pt x="21432744" y="1894045"/>
                  <a:pt x="23655184" y="4116483"/>
                  <a:pt x="23655184" y="6858000"/>
                </a:cubicBezTo>
                <a:cubicBezTo>
                  <a:pt x="23655184" y="9599516"/>
                  <a:pt x="21432744" y="11821956"/>
                  <a:pt x="18691224" y="11821956"/>
                </a:cubicBezTo>
                <a:cubicBezTo>
                  <a:pt x="15949708" y="11821956"/>
                  <a:pt x="13727269" y="9599516"/>
                  <a:pt x="13727269" y="6858000"/>
                </a:cubicBezTo>
                <a:cubicBezTo>
                  <a:pt x="13727269" y="4116483"/>
                  <a:pt x="15949708" y="1894045"/>
                  <a:pt x="18691224" y="1894045"/>
                </a:cubicBezTo>
                <a:close/>
                <a:moveTo>
                  <a:pt x="22463084" y="0"/>
                </a:moveTo>
                <a:lnTo>
                  <a:pt x="24387176" y="0"/>
                </a:lnTo>
                <a:lnTo>
                  <a:pt x="24387176" y="1493697"/>
                </a:lnTo>
                <a:lnTo>
                  <a:pt x="24225308" y="1323919"/>
                </a:lnTo>
                <a:cubicBezTo>
                  <a:pt x="23782716" y="881327"/>
                  <a:pt x="23287360" y="491498"/>
                  <a:pt x="22749486" y="164678"/>
                </a:cubicBezTo>
                <a:close/>
                <a:moveTo>
                  <a:pt x="0" y="0"/>
                </a:moveTo>
                <a:lnTo>
                  <a:pt x="14919367" y="0"/>
                </a:lnTo>
                <a:lnTo>
                  <a:pt x="14632965" y="164678"/>
                </a:lnTo>
                <a:cubicBezTo>
                  <a:pt x="12373892" y="1537324"/>
                  <a:pt x="10864851" y="4021434"/>
                  <a:pt x="10864851" y="6858000"/>
                </a:cubicBezTo>
                <a:cubicBezTo>
                  <a:pt x="10864851" y="9694566"/>
                  <a:pt x="12373892" y="12178677"/>
                  <a:pt x="14632965" y="13551323"/>
                </a:cubicBezTo>
                <a:lnTo>
                  <a:pt x="14919367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96000"/>
                </a:schemeClr>
              </a:gs>
              <a:gs pos="100000">
                <a:schemeClr val="accent2">
                  <a:alpha val="9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TextBox 20"/>
          <p:cNvSpPr txBox="1"/>
          <p:nvPr/>
        </p:nvSpPr>
        <p:spPr>
          <a:xfrm>
            <a:off x="383567" y="1915954"/>
            <a:ext cx="49770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ckwell" panose="020606030202050204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Net4Life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38" y="3222525"/>
            <a:ext cx="3337665" cy="227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20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EF962C1-07BF-4A88-8EC5-774699D0BB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reeform 2"/>
          <p:cNvSpPr/>
          <p:nvPr/>
        </p:nvSpPr>
        <p:spPr>
          <a:xfrm>
            <a:off x="0" y="0"/>
            <a:ext cx="12192000" cy="6857107"/>
          </a:xfrm>
          <a:custGeom>
            <a:avLst/>
            <a:gdLst>
              <a:gd name="connsiteX0" fmla="*/ 24387176 w 24387176"/>
              <a:gd name="connsiteY0" fmla="*/ 12222303 h 13716000"/>
              <a:gd name="connsiteX1" fmla="*/ 24387176 w 24387176"/>
              <a:gd name="connsiteY1" fmla="*/ 13716000 h 13716000"/>
              <a:gd name="connsiteX2" fmla="*/ 22463084 w 24387176"/>
              <a:gd name="connsiteY2" fmla="*/ 13716000 h 13716000"/>
              <a:gd name="connsiteX3" fmla="*/ 22749486 w 24387176"/>
              <a:gd name="connsiteY3" fmla="*/ 13551323 h 13716000"/>
              <a:gd name="connsiteX4" fmla="*/ 24225308 w 24387176"/>
              <a:gd name="connsiteY4" fmla="*/ 12392081 h 13716000"/>
              <a:gd name="connsiteX5" fmla="*/ 18691226 w 24387176"/>
              <a:gd name="connsiteY5" fmla="*/ 4166373 h 13716000"/>
              <a:gd name="connsiteX6" fmla="*/ 15999598 w 24387176"/>
              <a:gd name="connsiteY6" fmla="*/ 6858001 h 13716000"/>
              <a:gd name="connsiteX7" fmla="*/ 18691226 w 24387176"/>
              <a:gd name="connsiteY7" fmla="*/ 9549628 h 13716000"/>
              <a:gd name="connsiteX8" fmla="*/ 21382854 w 24387176"/>
              <a:gd name="connsiteY8" fmla="*/ 6858001 h 13716000"/>
              <a:gd name="connsiteX9" fmla="*/ 18691226 w 24387176"/>
              <a:gd name="connsiteY9" fmla="*/ 4166373 h 13716000"/>
              <a:gd name="connsiteX10" fmla="*/ 18691224 w 24387176"/>
              <a:gd name="connsiteY10" fmla="*/ 3693179 h 13716000"/>
              <a:gd name="connsiteX11" fmla="*/ 21856046 w 24387176"/>
              <a:gd name="connsiteY11" fmla="*/ 6858000 h 13716000"/>
              <a:gd name="connsiteX12" fmla="*/ 18691224 w 24387176"/>
              <a:gd name="connsiteY12" fmla="*/ 10022819 h 13716000"/>
              <a:gd name="connsiteX13" fmla="*/ 15526404 w 24387176"/>
              <a:gd name="connsiteY13" fmla="*/ 6858000 h 13716000"/>
              <a:gd name="connsiteX14" fmla="*/ 18691224 w 24387176"/>
              <a:gd name="connsiteY14" fmla="*/ 3693179 h 13716000"/>
              <a:gd name="connsiteX15" fmla="*/ 18691224 w 24387176"/>
              <a:gd name="connsiteY15" fmla="*/ 2366053 h 13716000"/>
              <a:gd name="connsiteX16" fmla="*/ 14199278 w 24387176"/>
              <a:gd name="connsiteY16" fmla="*/ 6858000 h 13716000"/>
              <a:gd name="connsiteX17" fmla="*/ 18691224 w 24387176"/>
              <a:gd name="connsiteY17" fmla="*/ 11349947 h 13716000"/>
              <a:gd name="connsiteX18" fmla="*/ 23183172 w 24387176"/>
              <a:gd name="connsiteY18" fmla="*/ 6858000 h 13716000"/>
              <a:gd name="connsiteX19" fmla="*/ 18691224 w 24387176"/>
              <a:gd name="connsiteY19" fmla="*/ 2366053 h 13716000"/>
              <a:gd name="connsiteX20" fmla="*/ 18691224 w 24387176"/>
              <a:gd name="connsiteY20" fmla="*/ 1894045 h 13716000"/>
              <a:gd name="connsiteX21" fmla="*/ 23655184 w 24387176"/>
              <a:gd name="connsiteY21" fmla="*/ 6858000 h 13716000"/>
              <a:gd name="connsiteX22" fmla="*/ 18691224 w 24387176"/>
              <a:gd name="connsiteY22" fmla="*/ 11821956 h 13716000"/>
              <a:gd name="connsiteX23" fmla="*/ 13727269 w 24387176"/>
              <a:gd name="connsiteY23" fmla="*/ 6858000 h 13716000"/>
              <a:gd name="connsiteX24" fmla="*/ 18691224 w 24387176"/>
              <a:gd name="connsiteY24" fmla="*/ 1894045 h 13716000"/>
              <a:gd name="connsiteX25" fmla="*/ 22463084 w 24387176"/>
              <a:gd name="connsiteY25" fmla="*/ 0 h 13716000"/>
              <a:gd name="connsiteX26" fmla="*/ 24387176 w 24387176"/>
              <a:gd name="connsiteY26" fmla="*/ 0 h 13716000"/>
              <a:gd name="connsiteX27" fmla="*/ 24387176 w 24387176"/>
              <a:gd name="connsiteY27" fmla="*/ 1493697 h 13716000"/>
              <a:gd name="connsiteX28" fmla="*/ 24225308 w 24387176"/>
              <a:gd name="connsiteY28" fmla="*/ 1323919 h 13716000"/>
              <a:gd name="connsiteX29" fmla="*/ 22749486 w 24387176"/>
              <a:gd name="connsiteY29" fmla="*/ 164678 h 13716000"/>
              <a:gd name="connsiteX30" fmla="*/ 0 w 24387176"/>
              <a:gd name="connsiteY30" fmla="*/ 0 h 13716000"/>
              <a:gd name="connsiteX31" fmla="*/ 14919367 w 24387176"/>
              <a:gd name="connsiteY31" fmla="*/ 0 h 13716000"/>
              <a:gd name="connsiteX32" fmla="*/ 14632965 w 24387176"/>
              <a:gd name="connsiteY32" fmla="*/ 164678 h 13716000"/>
              <a:gd name="connsiteX33" fmla="*/ 10864851 w 24387176"/>
              <a:gd name="connsiteY33" fmla="*/ 6858000 h 13716000"/>
              <a:gd name="connsiteX34" fmla="*/ 14632965 w 24387176"/>
              <a:gd name="connsiteY34" fmla="*/ 13551323 h 13716000"/>
              <a:gd name="connsiteX35" fmla="*/ 14919367 w 24387176"/>
              <a:gd name="connsiteY35" fmla="*/ 13716000 h 13716000"/>
              <a:gd name="connsiteX36" fmla="*/ 0 w 24387176"/>
              <a:gd name="connsiteY3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387176" h="13716000">
                <a:moveTo>
                  <a:pt x="24387176" y="12222303"/>
                </a:moveTo>
                <a:lnTo>
                  <a:pt x="24387176" y="13716000"/>
                </a:lnTo>
                <a:lnTo>
                  <a:pt x="22463084" y="13716000"/>
                </a:lnTo>
                <a:lnTo>
                  <a:pt x="22749486" y="13551323"/>
                </a:lnTo>
                <a:cubicBezTo>
                  <a:pt x="23287360" y="13224502"/>
                  <a:pt x="23782716" y="12834673"/>
                  <a:pt x="24225308" y="12392081"/>
                </a:cubicBezTo>
                <a:close/>
                <a:moveTo>
                  <a:pt x="18691226" y="4166373"/>
                </a:moveTo>
                <a:cubicBezTo>
                  <a:pt x="17204682" y="4166373"/>
                  <a:pt x="15999598" y="5371457"/>
                  <a:pt x="15999598" y="6858001"/>
                </a:cubicBezTo>
                <a:cubicBezTo>
                  <a:pt x="15999598" y="8344545"/>
                  <a:pt x="17204682" y="9549628"/>
                  <a:pt x="18691226" y="9549628"/>
                </a:cubicBezTo>
                <a:cubicBezTo>
                  <a:pt x="20177772" y="9549628"/>
                  <a:pt x="21382854" y="8344545"/>
                  <a:pt x="21382854" y="6858001"/>
                </a:cubicBezTo>
                <a:cubicBezTo>
                  <a:pt x="21382854" y="5371457"/>
                  <a:pt x="20177772" y="4166373"/>
                  <a:pt x="18691226" y="4166373"/>
                </a:cubicBezTo>
                <a:close/>
                <a:moveTo>
                  <a:pt x="18691224" y="3693179"/>
                </a:moveTo>
                <a:cubicBezTo>
                  <a:pt x="20439104" y="3693179"/>
                  <a:pt x="21856046" y="5110118"/>
                  <a:pt x="21856046" y="6858000"/>
                </a:cubicBezTo>
                <a:cubicBezTo>
                  <a:pt x="21856046" y="8605880"/>
                  <a:pt x="20439104" y="10022819"/>
                  <a:pt x="18691224" y="10022819"/>
                </a:cubicBezTo>
                <a:cubicBezTo>
                  <a:pt x="16943342" y="10022819"/>
                  <a:pt x="15526404" y="8605880"/>
                  <a:pt x="15526404" y="6858000"/>
                </a:cubicBezTo>
                <a:cubicBezTo>
                  <a:pt x="15526404" y="5110118"/>
                  <a:pt x="16943342" y="3693179"/>
                  <a:pt x="18691224" y="3693179"/>
                </a:cubicBezTo>
                <a:close/>
                <a:moveTo>
                  <a:pt x="18691224" y="2366053"/>
                </a:moveTo>
                <a:cubicBezTo>
                  <a:pt x="16210392" y="2366053"/>
                  <a:pt x="14199278" y="4377166"/>
                  <a:pt x="14199278" y="6858000"/>
                </a:cubicBezTo>
                <a:cubicBezTo>
                  <a:pt x="14199278" y="9338833"/>
                  <a:pt x="16210392" y="11349947"/>
                  <a:pt x="18691224" y="11349947"/>
                </a:cubicBezTo>
                <a:cubicBezTo>
                  <a:pt x="21172058" y="11349947"/>
                  <a:pt x="23183172" y="9338833"/>
                  <a:pt x="23183172" y="6858000"/>
                </a:cubicBezTo>
                <a:cubicBezTo>
                  <a:pt x="23183172" y="4377166"/>
                  <a:pt x="21172058" y="2366053"/>
                  <a:pt x="18691224" y="2366053"/>
                </a:cubicBezTo>
                <a:close/>
                <a:moveTo>
                  <a:pt x="18691224" y="1894045"/>
                </a:moveTo>
                <a:cubicBezTo>
                  <a:pt x="21432744" y="1894045"/>
                  <a:pt x="23655184" y="4116483"/>
                  <a:pt x="23655184" y="6858000"/>
                </a:cubicBezTo>
                <a:cubicBezTo>
                  <a:pt x="23655184" y="9599516"/>
                  <a:pt x="21432744" y="11821956"/>
                  <a:pt x="18691224" y="11821956"/>
                </a:cubicBezTo>
                <a:cubicBezTo>
                  <a:pt x="15949708" y="11821956"/>
                  <a:pt x="13727269" y="9599516"/>
                  <a:pt x="13727269" y="6858000"/>
                </a:cubicBezTo>
                <a:cubicBezTo>
                  <a:pt x="13727269" y="4116483"/>
                  <a:pt x="15949708" y="1894045"/>
                  <a:pt x="18691224" y="1894045"/>
                </a:cubicBezTo>
                <a:close/>
                <a:moveTo>
                  <a:pt x="22463084" y="0"/>
                </a:moveTo>
                <a:lnTo>
                  <a:pt x="24387176" y="0"/>
                </a:lnTo>
                <a:lnTo>
                  <a:pt x="24387176" y="1493697"/>
                </a:lnTo>
                <a:lnTo>
                  <a:pt x="24225308" y="1323919"/>
                </a:lnTo>
                <a:cubicBezTo>
                  <a:pt x="23782716" y="881327"/>
                  <a:pt x="23287360" y="491498"/>
                  <a:pt x="22749486" y="164678"/>
                </a:cubicBezTo>
                <a:close/>
                <a:moveTo>
                  <a:pt x="0" y="0"/>
                </a:moveTo>
                <a:lnTo>
                  <a:pt x="14919367" y="0"/>
                </a:lnTo>
                <a:lnTo>
                  <a:pt x="14632965" y="164678"/>
                </a:lnTo>
                <a:cubicBezTo>
                  <a:pt x="12373892" y="1537324"/>
                  <a:pt x="10864851" y="4021434"/>
                  <a:pt x="10864851" y="6858000"/>
                </a:cubicBezTo>
                <a:cubicBezTo>
                  <a:pt x="10864851" y="9694566"/>
                  <a:pt x="12373892" y="12178677"/>
                  <a:pt x="14632965" y="13551323"/>
                </a:cubicBezTo>
                <a:lnTo>
                  <a:pt x="14919367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5000"/>
                </a:schemeClr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TextBox 20"/>
          <p:cNvSpPr txBox="1"/>
          <p:nvPr/>
        </p:nvSpPr>
        <p:spPr>
          <a:xfrm>
            <a:off x="612173" y="1407342"/>
            <a:ext cx="43313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ockwell" panose="020606030202050204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26F1C-08B2-4461-A7E1-1B64BF44AA1A}"/>
              </a:ext>
            </a:extLst>
          </p:cNvPr>
          <p:cNvGrpSpPr/>
          <p:nvPr/>
        </p:nvGrpSpPr>
        <p:grpSpPr>
          <a:xfrm>
            <a:off x="1755185" y="6015343"/>
            <a:ext cx="1473200" cy="418668"/>
            <a:chOff x="1371600" y="2116138"/>
            <a:chExt cx="5574888" cy="1584325"/>
          </a:xfrm>
          <a:solidFill>
            <a:schemeClr val="bg1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C73B44-EB6F-4FD1-970D-DDF3D786BC16}"/>
                </a:ext>
              </a:extLst>
            </p:cNvPr>
            <p:cNvGrpSpPr/>
            <p:nvPr/>
          </p:nvGrpSpPr>
          <p:grpSpPr>
            <a:xfrm>
              <a:off x="1371600" y="2116138"/>
              <a:ext cx="1584325" cy="1584325"/>
              <a:chOff x="1371600" y="2116138"/>
              <a:chExt cx="1584325" cy="1584325"/>
            </a:xfrm>
            <a:grpFill/>
          </p:grpSpPr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489DE4D9-2B4F-420C-9A30-5E515C0E4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1600" y="2116138"/>
                <a:ext cx="1584325" cy="1584325"/>
              </a:xfrm>
              <a:custGeom>
                <a:avLst/>
                <a:gdLst>
                  <a:gd name="T0" fmla="*/ 1657 w 3993"/>
                  <a:gd name="T1" fmla="*/ 346 h 3992"/>
                  <a:gd name="T2" fmla="*/ 1242 w 3993"/>
                  <a:gd name="T3" fmla="*/ 490 h 3992"/>
                  <a:gd name="T4" fmla="*/ 884 w 3993"/>
                  <a:gd name="T5" fmla="*/ 732 h 3992"/>
                  <a:gd name="T6" fmla="*/ 600 w 3993"/>
                  <a:gd name="T7" fmla="*/ 1054 h 3992"/>
                  <a:gd name="T8" fmla="*/ 405 w 3993"/>
                  <a:gd name="T9" fmla="*/ 1443 h 3992"/>
                  <a:gd name="T10" fmla="*/ 315 w 3993"/>
                  <a:gd name="T11" fmla="*/ 1881 h 3992"/>
                  <a:gd name="T12" fmla="*/ 346 w 3993"/>
                  <a:gd name="T13" fmla="*/ 2335 h 3992"/>
                  <a:gd name="T14" fmla="*/ 490 w 3993"/>
                  <a:gd name="T15" fmla="*/ 2750 h 3992"/>
                  <a:gd name="T16" fmla="*/ 732 w 3993"/>
                  <a:gd name="T17" fmla="*/ 3108 h 3992"/>
                  <a:gd name="T18" fmla="*/ 1055 w 3993"/>
                  <a:gd name="T19" fmla="*/ 3392 h 3992"/>
                  <a:gd name="T20" fmla="*/ 1443 w 3993"/>
                  <a:gd name="T21" fmla="*/ 3586 h 3992"/>
                  <a:gd name="T22" fmla="*/ 1881 w 3993"/>
                  <a:gd name="T23" fmla="*/ 3676 h 3992"/>
                  <a:gd name="T24" fmla="*/ 2336 w 3993"/>
                  <a:gd name="T25" fmla="*/ 3646 h 3992"/>
                  <a:gd name="T26" fmla="*/ 2751 w 3993"/>
                  <a:gd name="T27" fmla="*/ 3501 h 3992"/>
                  <a:gd name="T28" fmla="*/ 3109 w 3993"/>
                  <a:gd name="T29" fmla="*/ 3260 h 3992"/>
                  <a:gd name="T30" fmla="*/ 3394 w 3993"/>
                  <a:gd name="T31" fmla="*/ 2937 h 3992"/>
                  <a:gd name="T32" fmla="*/ 3588 w 3993"/>
                  <a:gd name="T33" fmla="*/ 2548 h 3992"/>
                  <a:gd name="T34" fmla="*/ 3678 w 3993"/>
                  <a:gd name="T35" fmla="*/ 2111 h 3992"/>
                  <a:gd name="T36" fmla="*/ 3647 w 3993"/>
                  <a:gd name="T37" fmla="*/ 1656 h 3992"/>
                  <a:gd name="T38" fmla="*/ 3503 w 3993"/>
                  <a:gd name="T39" fmla="*/ 1241 h 3992"/>
                  <a:gd name="T40" fmla="*/ 3261 w 3993"/>
                  <a:gd name="T41" fmla="*/ 883 h 3992"/>
                  <a:gd name="T42" fmla="*/ 2938 w 3993"/>
                  <a:gd name="T43" fmla="*/ 599 h 3992"/>
                  <a:gd name="T44" fmla="*/ 2550 w 3993"/>
                  <a:gd name="T45" fmla="*/ 405 h 3992"/>
                  <a:gd name="T46" fmla="*/ 2111 w 3993"/>
                  <a:gd name="T47" fmla="*/ 315 h 3992"/>
                  <a:gd name="T48" fmla="*/ 2238 w 3993"/>
                  <a:gd name="T49" fmla="*/ 14 h 3992"/>
                  <a:gd name="T50" fmla="*/ 2693 w 3993"/>
                  <a:gd name="T51" fmla="*/ 125 h 3992"/>
                  <a:gd name="T52" fmla="*/ 3101 w 3993"/>
                  <a:gd name="T53" fmla="*/ 333 h 3992"/>
                  <a:gd name="T54" fmla="*/ 3448 w 3993"/>
                  <a:gd name="T55" fmla="*/ 625 h 3992"/>
                  <a:gd name="T56" fmla="*/ 3720 w 3993"/>
                  <a:gd name="T57" fmla="*/ 989 h 3992"/>
                  <a:gd name="T58" fmla="*/ 3906 w 3993"/>
                  <a:gd name="T59" fmla="*/ 1409 h 3992"/>
                  <a:gd name="T60" fmla="*/ 3990 w 3993"/>
                  <a:gd name="T61" fmla="*/ 1874 h 3992"/>
                  <a:gd name="T62" fmla="*/ 3961 w 3993"/>
                  <a:gd name="T63" fmla="*/ 2354 h 3992"/>
                  <a:gd name="T64" fmla="*/ 3825 w 3993"/>
                  <a:gd name="T65" fmla="*/ 2798 h 3992"/>
                  <a:gd name="T66" fmla="*/ 3594 w 3993"/>
                  <a:gd name="T67" fmla="*/ 3193 h 3992"/>
                  <a:gd name="T68" fmla="*/ 3283 w 3993"/>
                  <a:gd name="T69" fmla="*/ 3522 h 3992"/>
                  <a:gd name="T70" fmla="*/ 2904 w 3993"/>
                  <a:gd name="T71" fmla="*/ 3774 h 3992"/>
                  <a:gd name="T72" fmla="*/ 2471 w 3993"/>
                  <a:gd name="T73" fmla="*/ 3934 h 3992"/>
                  <a:gd name="T74" fmla="*/ 1996 w 3993"/>
                  <a:gd name="T75" fmla="*/ 3992 h 3992"/>
                  <a:gd name="T76" fmla="*/ 1522 w 3993"/>
                  <a:gd name="T77" fmla="*/ 3934 h 3992"/>
                  <a:gd name="T78" fmla="*/ 1089 w 3993"/>
                  <a:gd name="T79" fmla="*/ 3774 h 3992"/>
                  <a:gd name="T80" fmla="*/ 710 w 3993"/>
                  <a:gd name="T81" fmla="*/ 3522 h 3992"/>
                  <a:gd name="T82" fmla="*/ 398 w 3993"/>
                  <a:gd name="T83" fmla="*/ 3193 h 3992"/>
                  <a:gd name="T84" fmla="*/ 169 w 3993"/>
                  <a:gd name="T85" fmla="*/ 2798 h 3992"/>
                  <a:gd name="T86" fmla="*/ 33 w 3993"/>
                  <a:gd name="T87" fmla="*/ 2354 h 3992"/>
                  <a:gd name="T88" fmla="*/ 3 w 3993"/>
                  <a:gd name="T89" fmla="*/ 1874 h 3992"/>
                  <a:gd name="T90" fmla="*/ 87 w 3993"/>
                  <a:gd name="T91" fmla="*/ 1409 h 3992"/>
                  <a:gd name="T92" fmla="*/ 273 w 3993"/>
                  <a:gd name="T93" fmla="*/ 989 h 3992"/>
                  <a:gd name="T94" fmla="*/ 545 w 3993"/>
                  <a:gd name="T95" fmla="*/ 625 h 3992"/>
                  <a:gd name="T96" fmla="*/ 892 w 3993"/>
                  <a:gd name="T97" fmla="*/ 333 h 3992"/>
                  <a:gd name="T98" fmla="*/ 1300 w 3993"/>
                  <a:gd name="T99" fmla="*/ 125 h 3992"/>
                  <a:gd name="T100" fmla="*/ 1756 w 3993"/>
                  <a:gd name="T101" fmla="*/ 14 h 3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93" h="3992">
                    <a:moveTo>
                      <a:pt x="1996" y="312"/>
                    </a:moveTo>
                    <a:lnTo>
                      <a:pt x="1881" y="315"/>
                    </a:lnTo>
                    <a:lnTo>
                      <a:pt x="1768" y="327"/>
                    </a:lnTo>
                    <a:lnTo>
                      <a:pt x="1657" y="346"/>
                    </a:lnTo>
                    <a:lnTo>
                      <a:pt x="1549" y="372"/>
                    </a:lnTo>
                    <a:lnTo>
                      <a:pt x="1443" y="405"/>
                    </a:lnTo>
                    <a:lnTo>
                      <a:pt x="1340" y="444"/>
                    </a:lnTo>
                    <a:lnTo>
                      <a:pt x="1242" y="490"/>
                    </a:lnTo>
                    <a:lnTo>
                      <a:pt x="1146" y="542"/>
                    </a:lnTo>
                    <a:lnTo>
                      <a:pt x="1055" y="599"/>
                    </a:lnTo>
                    <a:lnTo>
                      <a:pt x="968" y="662"/>
                    </a:lnTo>
                    <a:lnTo>
                      <a:pt x="884" y="732"/>
                    </a:lnTo>
                    <a:lnTo>
                      <a:pt x="805" y="806"/>
                    </a:lnTo>
                    <a:lnTo>
                      <a:pt x="732" y="883"/>
                    </a:lnTo>
                    <a:lnTo>
                      <a:pt x="663" y="967"/>
                    </a:lnTo>
                    <a:lnTo>
                      <a:pt x="600" y="1054"/>
                    </a:lnTo>
                    <a:lnTo>
                      <a:pt x="541" y="1145"/>
                    </a:lnTo>
                    <a:lnTo>
                      <a:pt x="490" y="1241"/>
                    </a:lnTo>
                    <a:lnTo>
                      <a:pt x="444" y="1341"/>
                    </a:lnTo>
                    <a:lnTo>
                      <a:pt x="405" y="1443"/>
                    </a:lnTo>
                    <a:lnTo>
                      <a:pt x="373" y="1548"/>
                    </a:lnTo>
                    <a:lnTo>
                      <a:pt x="346" y="1656"/>
                    </a:lnTo>
                    <a:lnTo>
                      <a:pt x="328" y="1767"/>
                    </a:lnTo>
                    <a:lnTo>
                      <a:pt x="315" y="1881"/>
                    </a:lnTo>
                    <a:lnTo>
                      <a:pt x="312" y="1996"/>
                    </a:lnTo>
                    <a:lnTo>
                      <a:pt x="315" y="2111"/>
                    </a:lnTo>
                    <a:lnTo>
                      <a:pt x="328" y="2224"/>
                    </a:lnTo>
                    <a:lnTo>
                      <a:pt x="346" y="2335"/>
                    </a:lnTo>
                    <a:lnTo>
                      <a:pt x="373" y="2443"/>
                    </a:lnTo>
                    <a:lnTo>
                      <a:pt x="405" y="2548"/>
                    </a:lnTo>
                    <a:lnTo>
                      <a:pt x="444" y="2652"/>
                    </a:lnTo>
                    <a:lnTo>
                      <a:pt x="490" y="2750"/>
                    </a:lnTo>
                    <a:lnTo>
                      <a:pt x="541" y="2846"/>
                    </a:lnTo>
                    <a:lnTo>
                      <a:pt x="600" y="2937"/>
                    </a:lnTo>
                    <a:lnTo>
                      <a:pt x="663" y="3024"/>
                    </a:lnTo>
                    <a:lnTo>
                      <a:pt x="732" y="3108"/>
                    </a:lnTo>
                    <a:lnTo>
                      <a:pt x="805" y="3187"/>
                    </a:lnTo>
                    <a:lnTo>
                      <a:pt x="884" y="3260"/>
                    </a:lnTo>
                    <a:lnTo>
                      <a:pt x="968" y="3329"/>
                    </a:lnTo>
                    <a:lnTo>
                      <a:pt x="1055" y="3392"/>
                    </a:lnTo>
                    <a:lnTo>
                      <a:pt x="1146" y="3450"/>
                    </a:lnTo>
                    <a:lnTo>
                      <a:pt x="1242" y="3501"/>
                    </a:lnTo>
                    <a:lnTo>
                      <a:pt x="1340" y="3547"/>
                    </a:lnTo>
                    <a:lnTo>
                      <a:pt x="1443" y="3586"/>
                    </a:lnTo>
                    <a:lnTo>
                      <a:pt x="1549" y="3619"/>
                    </a:lnTo>
                    <a:lnTo>
                      <a:pt x="1657" y="3646"/>
                    </a:lnTo>
                    <a:lnTo>
                      <a:pt x="1768" y="3664"/>
                    </a:lnTo>
                    <a:lnTo>
                      <a:pt x="1881" y="3676"/>
                    </a:lnTo>
                    <a:lnTo>
                      <a:pt x="1996" y="3680"/>
                    </a:lnTo>
                    <a:lnTo>
                      <a:pt x="2111" y="3676"/>
                    </a:lnTo>
                    <a:lnTo>
                      <a:pt x="2225" y="3664"/>
                    </a:lnTo>
                    <a:lnTo>
                      <a:pt x="2336" y="3646"/>
                    </a:lnTo>
                    <a:lnTo>
                      <a:pt x="2444" y="3619"/>
                    </a:lnTo>
                    <a:lnTo>
                      <a:pt x="2550" y="3586"/>
                    </a:lnTo>
                    <a:lnTo>
                      <a:pt x="2652" y="3547"/>
                    </a:lnTo>
                    <a:lnTo>
                      <a:pt x="2751" y="3501"/>
                    </a:lnTo>
                    <a:lnTo>
                      <a:pt x="2847" y="3450"/>
                    </a:lnTo>
                    <a:lnTo>
                      <a:pt x="2938" y="3392"/>
                    </a:lnTo>
                    <a:lnTo>
                      <a:pt x="3026" y="3329"/>
                    </a:lnTo>
                    <a:lnTo>
                      <a:pt x="3109" y="3260"/>
                    </a:lnTo>
                    <a:lnTo>
                      <a:pt x="3187" y="3187"/>
                    </a:lnTo>
                    <a:lnTo>
                      <a:pt x="3261" y="3108"/>
                    </a:lnTo>
                    <a:lnTo>
                      <a:pt x="3330" y="3024"/>
                    </a:lnTo>
                    <a:lnTo>
                      <a:pt x="3394" y="2937"/>
                    </a:lnTo>
                    <a:lnTo>
                      <a:pt x="3451" y="2846"/>
                    </a:lnTo>
                    <a:lnTo>
                      <a:pt x="3503" y="2750"/>
                    </a:lnTo>
                    <a:lnTo>
                      <a:pt x="3549" y="2652"/>
                    </a:lnTo>
                    <a:lnTo>
                      <a:pt x="3588" y="2548"/>
                    </a:lnTo>
                    <a:lnTo>
                      <a:pt x="3621" y="2443"/>
                    </a:lnTo>
                    <a:lnTo>
                      <a:pt x="3647" y="2335"/>
                    </a:lnTo>
                    <a:lnTo>
                      <a:pt x="3666" y="2224"/>
                    </a:lnTo>
                    <a:lnTo>
                      <a:pt x="3678" y="2111"/>
                    </a:lnTo>
                    <a:lnTo>
                      <a:pt x="3681" y="1996"/>
                    </a:lnTo>
                    <a:lnTo>
                      <a:pt x="3678" y="1881"/>
                    </a:lnTo>
                    <a:lnTo>
                      <a:pt x="3666" y="1767"/>
                    </a:lnTo>
                    <a:lnTo>
                      <a:pt x="3647" y="1656"/>
                    </a:lnTo>
                    <a:lnTo>
                      <a:pt x="3621" y="1548"/>
                    </a:lnTo>
                    <a:lnTo>
                      <a:pt x="3588" y="1443"/>
                    </a:lnTo>
                    <a:lnTo>
                      <a:pt x="3549" y="1341"/>
                    </a:lnTo>
                    <a:lnTo>
                      <a:pt x="3503" y="1241"/>
                    </a:lnTo>
                    <a:lnTo>
                      <a:pt x="3451" y="1145"/>
                    </a:lnTo>
                    <a:lnTo>
                      <a:pt x="3394" y="1054"/>
                    </a:lnTo>
                    <a:lnTo>
                      <a:pt x="3330" y="967"/>
                    </a:lnTo>
                    <a:lnTo>
                      <a:pt x="3261" y="883"/>
                    </a:lnTo>
                    <a:lnTo>
                      <a:pt x="3187" y="806"/>
                    </a:lnTo>
                    <a:lnTo>
                      <a:pt x="3109" y="732"/>
                    </a:lnTo>
                    <a:lnTo>
                      <a:pt x="3026" y="662"/>
                    </a:lnTo>
                    <a:lnTo>
                      <a:pt x="2938" y="599"/>
                    </a:lnTo>
                    <a:lnTo>
                      <a:pt x="2847" y="542"/>
                    </a:lnTo>
                    <a:lnTo>
                      <a:pt x="2751" y="490"/>
                    </a:lnTo>
                    <a:lnTo>
                      <a:pt x="2652" y="444"/>
                    </a:lnTo>
                    <a:lnTo>
                      <a:pt x="2550" y="405"/>
                    </a:lnTo>
                    <a:lnTo>
                      <a:pt x="2444" y="372"/>
                    </a:lnTo>
                    <a:lnTo>
                      <a:pt x="2336" y="346"/>
                    </a:lnTo>
                    <a:lnTo>
                      <a:pt x="2225" y="327"/>
                    </a:lnTo>
                    <a:lnTo>
                      <a:pt x="2111" y="315"/>
                    </a:lnTo>
                    <a:lnTo>
                      <a:pt x="1996" y="312"/>
                    </a:lnTo>
                    <a:close/>
                    <a:moveTo>
                      <a:pt x="1996" y="0"/>
                    </a:moveTo>
                    <a:lnTo>
                      <a:pt x="2119" y="3"/>
                    </a:lnTo>
                    <a:lnTo>
                      <a:pt x="2238" y="14"/>
                    </a:lnTo>
                    <a:lnTo>
                      <a:pt x="2355" y="32"/>
                    </a:lnTo>
                    <a:lnTo>
                      <a:pt x="2471" y="57"/>
                    </a:lnTo>
                    <a:lnTo>
                      <a:pt x="2584" y="87"/>
                    </a:lnTo>
                    <a:lnTo>
                      <a:pt x="2693" y="125"/>
                    </a:lnTo>
                    <a:lnTo>
                      <a:pt x="2800" y="168"/>
                    </a:lnTo>
                    <a:lnTo>
                      <a:pt x="2904" y="217"/>
                    </a:lnTo>
                    <a:lnTo>
                      <a:pt x="3004" y="273"/>
                    </a:lnTo>
                    <a:lnTo>
                      <a:pt x="3101" y="333"/>
                    </a:lnTo>
                    <a:lnTo>
                      <a:pt x="3194" y="399"/>
                    </a:lnTo>
                    <a:lnTo>
                      <a:pt x="3283" y="469"/>
                    </a:lnTo>
                    <a:lnTo>
                      <a:pt x="3368" y="545"/>
                    </a:lnTo>
                    <a:lnTo>
                      <a:pt x="3448" y="625"/>
                    </a:lnTo>
                    <a:lnTo>
                      <a:pt x="3523" y="710"/>
                    </a:lnTo>
                    <a:lnTo>
                      <a:pt x="3594" y="798"/>
                    </a:lnTo>
                    <a:lnTo>
                      <a:pt x="3659" y="892"/>
                    </a:lnTo>
                    <a:lnTo>
                      <a:pt x="3720" y="989"/>
                    </a:lnTo>
                    <a:lnTo>
                      <a:pt x="3776" y="1088"/>
                    </a:lnTo>
                    <a:lnTo>
                      <a:pt x="3825" y="1193"/>
                    </a:lnTo>
                    <a:lnTo>
                      <a:pt x="3868" y="1300"/>
                    </a:lnTo>
                    <a:lnTo>
                      <a:pt x="3906" y="1409"/>
                    </a:lnTo>
                    <a:lnTo>
                      <a:pt x="3936" y="1522"/>
                    </a:lnTo>
                    <a:lnTo>
                      <a:pt x="3961" y="1637"/>
                    </a:lnTo>
                    <a:lnTo>
                      <a:pt x="3979" y="1755"/>
                    </a:lnTo>
                    <a:lnTo>
                      <a:pt x="3990" y="1874"/>
                    </a:lnTo>
                    <a:lnTo>
                      <a:pt x="3993" y="1996"/>
                    </a:lnTo>
                    <a:lnTo>
                      <a:pt x="3990" y="2118"/>
                    </a:lnTo>
                    <a:lnTo>
                      <a:pt x="3979" y="2236"/>
                    </a:lnTo>
                    <a:lnTo>
                      <a:pt x="3961" y="2354"/>
                    </a:lnTo>
                    <a:lnTo>
                      <a:pt x="3936" y="2470"/>
                    </a:lnTo>
                    <a:lnTo>
                      <a:pt x="3906" y="2582"/>
                    </a:lnTo>
                    <a:lnTo>
                      <a:pt x="3868" y="2692"/>
                    </a:lnTo>
                    <a:lnTo>
                      <a:pt x="3825" y="2798"/>
                    </a:lnTo>
                    <a:lnTo>
                      <a:pt x="3776" y="2903"/>
                    </a:lnTo>
                    <a:lnTo>
                      <a:pt x="3720" y="3004"/>
                    </a:lnTo>
                    <a:lnTo>
                      <a:pt x="3659" y="3099"/>
                    </a:lnTo>
                    <a:lnTo>
                      <a:pt x="3594" y="3193"/>
                    </a:lnTo>
                    <a:lnTo>
                      <a:pt x="3523" y="3281"/>
                    </a:lnTo>
                    <a:lnTo>
                      <a:pt x="3448" y="3366"/>
                    </a:lnTo>
                    <a:lnTo>
                      <a:pt x="3368" y="3447"/>
                    </a:lnTo>
                    <a:lnTo>
                      <a:pt x="3283" y="3522"/>
                    </a:lnTo>
                    <a:lnTo>
                      <a:pt x="3194" y="3593"/>
                    </a:lnTo>
                    <a:lnTo>
                      <a:pt x="3101" y="3659"/>
                    </a:lnTo>
                    <a:lnTo>
                      <a:pt x="3004" y="3718"/>
                    </a:lnTo>
                    <a:lnTo>
                      <a:pt x="2904" y="3774"/>
                    </a:lnTo>
                    <a:lnTo>
                      <a:pt x="2800" y="3823"/>
                    </a:lnTo>
                    <a:lnTo>
                      <a:pt x="2693" y="3866"/>
                    </a:lnTo>
                    <a:lnTo>
                      <a:pt x="2584" y="3904"/>
                    </a:lnTo>
                    <a:lnTo>
                      <a:pt x="2471" y="3934"/>
                    </a:lnTo>
                    <a:lnTo>
                      <a:pt x="2355" y="3959"/>
                    </a:lnTo>
                    <a:lnTo>
                      <a:pt x="2238" y="3977"/>
                    </a:lnTo>
                    <a:lnTo>
                      <a:pt x="2119" y="3988"/>
                    </a:lnTo>
                    <a:lnTo>
                      <a:pt x="1996" y="3992"/>
                    </a:lnTo>
                    <a:lnTo>
                      <a:pt x="1875" y="3988"/>
                    </a:lnTo>
                    <a:lnTo>
                      <a:pt x="1756" y="3977"/>
                    </a:lnTo>
                    <a:lnTo>
                      <a:pt x="1638" y="3959"/>
                    </a:lnTo>
                    <a:lnTo>
                      <a:pt x="1522" y="3934"/>
                    </a:lnTo>
                    <a:lnTo>
                      <a:pt x="1409" y="3904"/>
                    </a:lnTo>
                    <a:lnTo>
                      <a:pt x="1300" y="3866"/>
                    </a:lnTo>
                    <a:lnTo>
                      <a:pt x="1193" y="3823"/>
                    </a:lnTo>
                    <a:lnTo>
                      <a:pt x="1089" y="3774"/>
                    </a:lnTo>
                    <a:lnTo>
                      <a:pt x="988" y="3718"/>
                    </a:lnTo>
                    <a:lnTo>
                      <a:pt x="892" y="3659"/>
                    </a:lnTo>
                    <a:lnTo>
                      <a:pt x="799" y="3593"/>
                    </a:lnTo>
                    <a:lnTo>
                      <a:pt x="710" y="3522"/>
                    </a:lnTo>
                    <a:lnTo>
                      <a:pt x="625" y="3447"/>
                    </a:lnTo>
                    <a:lnTo>
                      <a:pt x="545" y="3366"/>
                    </a:lnTo>
                    <a:lnTo>
                      <a:pt x="470" y="3281"/>
                    </a:lnTo>
                    <a:lnTo>
                      <a:pt x="398" y="3193"/>
                    </a:lnTo>
                    <a:lnTo>
                      <a:pt x="332" y="3099"/>
                    </a:lnTo>
                    <a:lnTo>
                      <a:pt x="273" y="3004"/>
                    </a:lnTo>
                    <a:lnTo>
                      <a:pt x="217" y="2903"/>
                    </a:lnTo>
                    <a:lnTo>
                      <a:pt x="169" y="2798"/>
                    </a:lnTo>
                    <a:lnTo>
                      <a:pt x="125" y="2692"/>
                    </a:lnTo>
                    <a:lnTo>
                      <a:pt x="87" y="2582"/>
                    </a:lnTo>
                    <a:lnTo>
                      <a:pt x="57" y="2470"/>
                    </a:lnTo>
                    <a:lnTo>
                      <a:pt x="33" y="2354"/>
                    </a:lnTo>
                    <a:lnTo>
                      <a:pt x="14" y="2236"/>
                    </a:lnTo>
                    <a:lnTo>
                      <a:pt x="3" y="2118"/>
                    </a:lnTo>
                    <a:lnTo>
                      <a:pt x="0" y="1996"/>
                    </a:lnTo>
                    <a:lnTo>
                      <a:pt x="3" y="1874"/>
                    </a:lnTo>
                    <a:lnTo>
                      <a:pt x="14" y="1755"/>
                    </a:lnTo>
                    <a:lnTo>
                      <a:pt x="33" y="1637"/>
                    </a:lnTo>
                    <a:lnTo>
                      <a:pt x="57" y="1522"/>
                    </a:lnTo>
                    <a:lnTo>
                      <a:pt x="87" y="1409"/>
                    </a:lnTo>
                    <a:lnTo>
                      <a:pt x="125" y="1300"/>
                    </a:lnTo>
                    <a:lnTo>
                      <a:pt x="169" y="1193"/>
                    </a:lnTo>
                    <a:lnTo>
                      <a:pt x="217" y="1088"/>
                    </a:lnTo>
                    <a:lnTo>
                      <a:pt x="273" y="989"/>
                    </a:lnTo>
                    <a:lnTo>
                      <a:pt x="332" y="892"/>
                    </a:lnTo>
                    <a:lnTo>
                      <a:pt x="398" y="798"/>
                    </a:lnTo>
                    <a:lnTo>
                      <a:pt x="470" y="710"/>
                    </a:lnTo>
                    <a:lnTo>
                      <a:pt x="545" y="625"/>
                    </a:lnTo>
                    <a:lnTo>
                      <a:pt x="625" y="545"/>
                    </a:lnTo>
                    <a:lnTo>
                      <a:pt x="710" y="469"/>
                    </a:lnTo>
                    <a:lnTo>
                      <a:pt x="799" y="399"/>
                    </a:lnTo>
                    <a:lnTo>
                      <a:pt x="892" y="333"/>
                    </a:lnTo>
                    <a:lnTo>
                      <a:pt x="988" y="273"/>
                    </a:lnTo>
                    <a:lnTo>
                      <a:pt x="1089" y="217"/>
                    </a:lnTo>
                    <a:lnTo>
                      <a:pt x="1193" y="168"/>
                    </a:lnTo>
                    <a:lnTo>
                      <a:pt x="1300" y="125"/>
                    </a:lnTo>
                    <a:lnTo>
                      <a:pt x="1409" y="87"/>
                    </a:lnTo>
                    <a:lnTo>
                      <a:pt x="1522" y="57"/>
                    </a:lnTo>
                    <a:lnTo>
                      <a:pt x="1638" y="32"/>
                    </a:lnTo>
                    <a:lnTo>
                      <a:pt x="1756" y="14"/>
                    </a:lnTo>
                    <a:lnTo>
                      <a:pt x="1875" y="3"/>
                    </a:lnTo>
                    <a:lnTo>
                      <a:pt x="19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DBD97890-0DCA-41D4-B677-8A92B7F57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850" y="2511425"/>
                <a:ext cx="376238" cy="792163"/>
              </a:xfrm>
              <a:custGeom>
                <a:avLst/>
                <a:gdLst>
                  <a:gd name="T0" fmla="*/ 686 w 949"/>
                  <a:gd name="T1" fmla="*/ 0 h 1997"/>
                  <a:gd name="T2" fmla="*/ 943 w 949"/>
                  <a:gd name="T3" fmla="*/ 3 h 1997"/>
                  <a:gd name="T4" fmla="*/ 943 w 949"/>
                  <a:gd name="T5" fmla="*/ 344 h 1997"/>
                  <a:gd name="T6" fmla="*/ 719 w 949"/>
                  <a:gd name="T7" fmla="*/ 344 h 1997"/>
                  <a:gd name="T8" fmla="*/ 706 w 949"/>
                  <a:gd name="T9" fmla="*/ 345 h 1997"/>
                  <a:gd name="T10" fmla="*/ 693 w 949"/>
                  <a:gd name="T11" fmla="*/ 346 h 1997"/>
                  <a:gd name="T12" fmla="*/ 677 w 949"/>
                  <a:gd name="T13" fmla="*/ 350 h 1997"/>
                  <a:gd name="T14" fmla="*/ 661 w 949"/>
                  <a:gd name="T15" fmla="*/ 356 h 1997"/>
                  <a:gd name="T16" fmla="*/ 646 w 949"/>
                  <a:gd name="T17" fmla="*/ 363 h 1997"/>
                  <a:gd name="T18" fmla="*/ 632 w 949"/>
                  <a:gd name="T19" fmla="*/ 373 h 1997"/>
                  <a:gd name="T20" fmla="*/ 620 w 949"/>
                  <a:gd name="T21" fmla="*/ 385 h 1997"/>
                  <a:gd name="T22" fmla="*/ 610 w 949"/>
                  <a:gd name="T23" fmla="*/ 400 h 1997"/>
                  <a:gd name="T24" fmla="*/ 603 w 949"/>
                  <a:gd name="T25" fmla="*/ 418 h 1997"/>
                  <a:gd name="T26" fmla="*/ 601 w 949"/>
                  <a:gd name="T27" fmla="*/ 440 h 1997"/>
                  <a:gd name="T28" fmla="*/ 601 w 949"/>
                  <a:gd name="T29" fmla="*/ 693 h 1997"/>
                  <a:gd name="T30" fmla="*/ 949 w 949"/>
                  <a:gd name="T31" fmla="*/ 693 h 1997"/>
                  <a:gd name="T32" fmla="*/ 894 w 949"/>
                  <a:gd name="T33" fmla="*/ 1045 h 1997"/>
                  <a:gd name="T34" fmla="*/ 601 w 949"/>
                  <a:gd name="T35" fmla="*/ 1045 h 1997"/>
                  <a:gd name="T36" fmla="*/ 601 w 949"/>
                  <a:gd name="T37" fmla="*/ 1997 h 1997"/>
                  <a:gd name="T38" fmla="*/ 255 w 949"/>
                  <a:gd name="T39" fmla="*/ 1997 h 1997"/>
                  <a:gd name="T40" fmla="*/ 255 w 949"/>
                  <a:gd name="T41" fmla="*/ 1045 h 1997"/>
                  <a:gd name="T42" fmla="*/ 0 w 949"/>
                  <a:gd name="T43" fmla="*/ 1045 h 1997"/>
                  <a:gd name="T44" fmla="*/ 0 w 949"/>
                  <a:gd name="T45" fmla="*/ 693 h 1997"/>
                  <a:gd name="T46" fmla="*/ 255 w 949"/>
                  <a:gd name="T47" fmla="*/ 693 h 1997"/>
                  <a:gd name="T48" fmla="*/ 255 w 949"/>
                  <a:gd name="T49" fmla="*/ 419 h 1997"/>
                  <a:gd name="T50" fmla="*/ 255 w 949"/>
                  <a:gd name="T51" fmla="*/ 392 h 1997"/>
                  <a:gd name="T52" fmla="*/ 258 w 949"/>
                  <a:gd name="T53" fmla="*/ 364 h 1997"/>
                  <a:gd name="T54" fmla="*/ 261 w 949"/>
                  <a:gd name="T55" fmla="*/ 336 h 1997"/>
                  <a:gd name="T56" fmla="*/ 268 w 949"/>
                  <a:gd name="T57" fmla="*/ 307 h 1997"/>
                  <a:gd name="T58" fmla="*/ 275 w 949"/>
                  <a:gd name="T59" fmla="*/ 277 h 1997"/>
                  <a:gd name="T60" fmla="*/ 286 w 949"/>
                  <a:gd name="T61" fmla="*/ 248 h 1997"/>
                  <a:gd name="T62" fmla="*/ 298 w 949"/>
                  <a:gd name="T63" fmla="*/ 219 h 1997"/>
                  <a:gd name="T64" fmla="*/ 312 w 949"/>
                  <a:gd name="T65" fmla="*/ 190 h 1997"/>
                  <a:gd name="T66" fmla="*/ 329 w 949"/>
                  <a:gd name="T67" fmla="*/ 162 h 1997"/>
                  <a:gd name="T68" fmla="*/ 350 w 949"/>
                  <a:gd name="T69" fmla="*/ 135 h 1997"/>
                  <a:gd name="T70" fmla="*/ 373 w 949"/>
                  <a:gd name="T71" fmla="*/ 111 h 1997"/>
                  <a:gd name="T72" fmla="*/ 399 w 949"/>
                  <a:gd name="T73" fmla="*/ 88 h 1997"/>
                  <a:gd name="T74" fmla="*/ 429 w 949"/>
                  <a:gd name="T75" fmla="*/ 66 h 1997"/>
                  <a:gd name="T76" fmla="*/ 462 w 949"/>
                  <a:gd name="T77" fmla="*/ 48 h 1997"/>
                  <a:gd name="T78" fmla="*/ 498 w 949"/>
                  <a:gd name="T79" fmla="*/ 32 h 1997"/>
                  <a:gd name="T80" fmla="*/ 540 w 949"/>
                  <a:gd name="T81" fmla="*/ 19 h 1997"/>
                  <a:gd name="T82" fmla="*/ 584 w 949"/>
                  <a:gd name="T83" fmla="*/ 9 h 1997"/>
                  <a:gd name="T84" fmla="*/ 633 w 949"/>
                  <a:gd name="T85" fmla="*/ 3 h 1997"/>
                  <a:gd name="T86" fmla="*/ 686 w 949"/>
                  <a:gd name="T87" fmla="*/ 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9" h="1997">
                    <a:moveTo>
                      <a:pt x="686" y="0"/>
                    </a:moveTo>
                    <a:lnTo>
                      <a:pt x="943" y="3"/>
                    </a:lnTo>
                    <a:lnTo>
                      <a:pt x="943" y="344"/>
                    </a:lnTo>
                    <a:lnTo>
                      <a:pt x="719" y="344"/>
                    </a:lnTo>
                    <a:lnTo>
                      <a:pt x="706" y="345"/>
                    </a:lnTo>
                    <a:lnTo>
                      <a:pt x="693" y="346"/>
                    </a:lnTo>
                    <a:lnTo>
                      <a:pt x="677" y="350"/>
                    </a:lnTo>
                    <a:lnTo>
                      <a:pt x="661" y="356"/>
                    </a:lnTo>
                    <a:lnTo>
                      <a:pt x="646" y="363"/>
                    </a:lnTo>
                    <a:lnTo>
                      <a:pt x="632" y="373"/>
                    </a:lnTo>
                    <a:lnTo>
                      <a:pt x="620" y="385"/>
                    </a:lnTo>
                    <a:lnTo>
                      <a:pt x="610" y="400"/>
                    </a:lnTo>
                    <a:lnTo>
                      <a:pt x="603" y="418"/>
                    </a:lnTo>
                    <a:lnTo>
                      <a:pt x="601" y="440"/>
                    </a:lnTo>
                    <a:lnTo>
                      <a:pt x="601" y="693"/>
                    </a:lnTo>
                    <a:lnTo>
                      <a:pt x="949" y="693"/>
                    </a:lnTo>
                    <a:lnTo>
                      <a:pt x="894" y="1045"/>
                    </a:lnTo>
                    <a:lnTo>
                      <a:pt x="601" y="1045"/>
                    </a:lnTo>
                    <a:lnTo>
                      <a:pt x="601" y="1997"/>
                    </a:lnTo>
                    <a:lnTo>
                      <a:pt x="255" y="1997"/>
                    </a:lnTo>
                    <a:lnTo>
                      <a:pt x="255" y="1045"/>
                    </a:lnTo>
                    <a:lnTo>
                      <a:pt x="0" y="1045"/>
                    </a:lnTo>
                    <a:lnTo>
                      <a:pt x="0" y="693"/>
                    </a:lnTo>
                    <a:lnTo>
                      <a:pt x="255" y="693"/>
                    </a:lnTo>
                    <a:lnTo>
                      <a:pt x="255" y="419"/>
                    </a:lnTo>
                    <a:lnTo>
                      <a:pt x="255" y="392"/>
                    </a:lnTo>
                    <a:lnTo>
                      <a:pt x="258" y="364"/>
                    </a:lnTo>
                    <a:lnTo>
                      <a:pt x="261" y="336"/>
                    </a:lnTo>
                    <a:lnTo>
                      <a:pt x="268" y="307"/>
                    </a:lnTo>
                    <a:lnTo>
                      <a:pt x="275" y="277"/>
                    </a:lnTo>
                    <a:lnTo>
                      <a:pt x="286" y="248"/>
                    </a:lnTo>
                    <a:lnTo>
                      <a:pt x="298" y="219"/>
                    </a:lnTo>
                    <a:lnTo>
                      <a:pt x="312" y="190"/>
                    </a:lnTo>
                    <a:lnTo>
                      <a:pt x="329" y="162"/>
                    </a:lnTo>
                    <a:lnTo>
                      <a:pt x="350" y="135"/>
                    </a:lnTo>
                    <a:lnTo>
                      <a:pt x="373" y="111"/>
                    </a:lnTo>
                    <a:lnTo>
                      <a:pt x="399" y="88"/>
                    </a:lnTo>
                    <a:lnTo>
                      <a:pt x="429" y="66"/>
                    </a:lnTo>
                    <a:lnTo>
                      <a:pt x="462" y="48"/>
                    </a:lnTo>
                    <a:lnTo>
                      <a:pt x="498" y="32"/>
                    </a:lnTo>
                    <a:lnTo>
                      <a:pt x="540" y="19"/>
                    </a:lnTo>
                    <a:lnTo>
                      <a:pt x="584" y="9"/>
                    </a:lnTo>
                    <a:lnTo>
                      <a:pt x="633" y="3"/>
                    </a:lnTo>
                    <a:lnTo>
                      <a:pt x="6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DA72B7-14AA-4367-925B-CC851C1BA12A}"/>
                </a:ext>
              </a:extLst>
            </p:cNvPr>
            <p:cNvGrpSpPr/>
            <p:nvPr/>
          </p:nvGrpSpPr>
          <p:grpSpPr>
            <a:xfrm>
              <a:off x="3352800" y="2117725"/>
              <a:ext cx="1581912" cy="1581912"/>
              <a:chOff x="3352800" y="2117725"/>
              <a:chExt cx="1581912" cy="1581912"/>
            </a:xfrm>
            <a:grpFill/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D457D8E2-B0B3-45F5-96B0-8CD09FF932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2800" y="2117725"/>
                <a:ext cx="1581912" cy="1581912"/>
              </a:xfrm>
              <a:custGeom>
                <a:avLst/>
                <a:gdLst>
                  <a:gd name="T0" fmla="*/ 1430 w 3445"/>
                  <a:gd name="T1" fmla="*/ 298 h 3443"/>
                  <a:gd name="T2" fmla="*/ 1071 w 3445"/>
                  <a:gd name="T3" fmla="*/ 423 h 3443"/>
                  <a:gd name="T4" fmla="*/ 762 w 3445"/>
                  <a:gd name="T5" fmla="*/ 631 h 3443"/>
                  <a:gd name="T6" fmla="*/ 517 w 3445"/>
                  <a:gd name="T7" fmla="*/ 910 h 3443"/>
                  <a:gd name="T8" fmla="*/ 350 w 3445"/>
                  <a:gd name="T9" fmla="*/ 1245 h 3443"/>
                  <a:gd name="T10" fmla="*/ 272 w 3445"/>
                  <a:gd name="T11" fmla="*/ 1622 h 3443"/>
                  <a:gd name="T12" fmla="*/ 298 w 3445"/>
                  <a:gd name="T13" fmla="*/ 2014 h 3443"/>
                  <a:gd name="T14" fmla="*/ 423 w 3445"/>
                  <a:gd name="T15" fmla="*/ 2372 h 3443"/>
                  <a:gd name="T16" fmla="*/ 632 w 3445"/>
                  <a:gd name="T17" fmla="*/ 2681 h 3443"/>
                  <a:gd name="T18" fmla="*/ 910 w 3445"/>
                  <a:gd name="T19" fmla="*/ 2926 h 3443"/>
                  <a:gd name="T20" fmla="*/ 1245 w 3445"/>
                  <a:gd name="T21" fmla="*/ 3093 h 3443"/>
                  <a:gd name="T22" fmla="*/ 1622 w 3445"/>
                  <a:gd name="T23" fmla="*/ 3171 h 3443"/>
                  <a:gd name="T24" fmla="*/ 2015 w 3445"/>
                  <a:gd name="T25" fmla="*/ 3144 h 3443"/>
                  <a:gd name="T26" fmla="*/ 2373 w 3445"/>
                  <a:gd name="T27" fmla="*/ 3020 h 3443"/>
                  <a:gd name="T28" fmla="*/ 2682 w 3445"/>
                  <a:gd name="T29" fmla="*/ 2812 h 3443"/>
                  <a:gd name="T30" fmla="*/ 2927 w 3445"/>
                  <a:gd name="T31" fmla="*/ 2533 h 3443"/>
                  <a:gd name="T32" fmla="*/ 3095 w 3445"/>
                  <a:gd name="T33" fmla="*/ 2198 h 3443"/>
                  <a:gd name="T34" fmla="*/ 3173 w 3445"/>
                  <a:gd name="T35" fmla="*/ 1821 h 3443"/>
                  <a:gd name="T36" fmla="*/ 3146 w 3445"/>
                  <a:gd name="T37" fmla="*/ 1429 h 3443"/>
                  <a:gd name="T38" fmla="*/ 3022 w 3445"/>
                  <a:gd name="T39" fmla="*/ 1071 h 3443"/>
                  <a:gd name="T40" fmla="*/ 2813 w 3445"/>
                  <a:gd name="T41" fmla="*/ 762 h 3443"/>
                  <a:gd name="T42" fmla="*/ 2535 w 3445"/>
                  <a:gd name="T43" fmla="*/ 517 h 3443"/>
                  <a:gd name="T44" fmla="*/ 2199 w 3445"/>
                  <a:gd name="T45" fmla="*/ 350 h 3443"/>
                  <a:gd name="T46" fmla="*/ 1821 w 3445"/>
                  <a:gd name="T47" fmla="*/ 272 h 3443"/>
                  <a:gd name="T48" fmla="*/ 1930 w 3445"/>
                  <a:gd name="T49" fmla="*/ 13 h 3443"/>
                  <a:gd name="T50" fmla="*/ 2323 w 3445"/>
                  <a:gd name="T51" fmla="*/ 108 h 3443"/>
                  <a:gd name="T52" fmla="*/ 2675 w 3445"/>
                  <a:gd name="T53" fmla="*/ 288 h 3443"/>
                  <a:gd name="T54" fmla="*/ 2975 w 3445"/>
                  <a:gd name="T55" fmla="*/ 539 h 3443"/>
                  <a:gd name="T56" fmla="*/ 3209 w 3445"/>
                  <a:gd name="T57" fmla="*/ 853 h 3443"/>
                  <a:gd name="T58" fmla="*/ 3369 w 3445"/>
                  <a:gd name="T59" fmla="*/ 1215 h 3443"/>
                  <a:gd name="T60" fmla="*/ 3442 w 3445"/>
                  <a:gd name="T61" fmla="*/ 1616 h 3443"/>
                  <a:gd name="T62" fmla="*/ 3417 w 3445"/>
                  <a:gd name="T63" fmla="*/ 2031 h 3443"/>
                  <a:gd name="T64" fmla="*/ 3299 w 3445"/>
                  <a:gd name="T65" fmla="*/ 2414 h 3443"/>
                  <a:gd name="T66" fmla="*/ 3100 w 3445"/>
                  <a:gd name="T67" fmla="*/ 2754 h 3443"/>
                  <a:gd name="T68" fmla="*/ 2832 w 3445"/>
                  <a:gd name="T69" fmla="*/ 3038 h 3443"/>
                  <a:gd name="T70" fmla="*/ 2505 w 3445"/>
                  <a:gd name="T71" fmla="*/ 3255 h 3443"/>
                  <a:gd name="T72" fmla="*/ 2131 w 3445"/>
                  <a:gd name="T73" fmla="*/ 3393 h 3443"/>
                  <a:gd name="T74" fmla="*/ 1722 w 3445"/>
                  <a:gd name="T75" fmla="*/ 3443 h 3443"/>
                  <a:gd name="T76" fmla="*/ 1313 w 3445"/>
                  <a:gd name="T77" fmla="*/ 3393 h 3443"/>
                  <a:gd name="T78" fmla="*/ 939 w 3445"/>
                  <a:gd name="T79" fmla="*/ 3255 h 3443"/>
                  <a:gd name="T80" fmla="*/ 613 w 3445"/>
                  <a:gd name="T81" fmla="*/ 3038 h 3443"/>
                  <a:gd name="T82" fmla="*/ 344 w 3445"/>
                  <a:gd name="T83" fmla="*/ 2754 h 3443"/>
                  <a:gd name="T84" fmla="*/ 146 w 3445"/>
                  <a:gd name="T85" fmla="*/ 2414 h 3443"/>
                  <a:gd name="T86" fmla="*/ 28 w 3445"/>
                  <a:gd name="T87" fmla="*/ 2031 h 3443"/>
                  <a:gd name="T88" fmla="*/ 3 w 3445"/>
                  <a:gd name="T89" fmla="*/ 1616 h 3443"/>
                  <a:gd name="T90" fmla="*/ 75 w 3445"/>
                  <a:gd name="T91" fmla="*/ 1215 h 3443"/>
                  <a:gd name="T92" fmla="*/ 236 w 3445"/>
                  <a:gd name="T93" fmla="*/ 853 h 3443"/>
                  <a:gd name="T94" fmla="*/ 470 w 3445"/>
                  <a:gd name="T95" fmla="*/ 539 h 3443"/>
                  <a:gd name="T96" fmla="*/ 770 w 3445"/>
                  <a:gd name="T97" fmla="*/ 288 h 3443"/>
                  <a:gd name="T98" fmla="*/ 1122 w 3445"/>
                  <a:gd name="T99" fmla="*/ 108 h 3443"/>
                  <a:gd name="T100" fmla="*/ 1514 w 3445"/>
                  <a:gd name="T101" fmla="*/ 13 h 3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5" h="3443">
                    <a:moveTo>
                      <a:pt x="1722" y="269"/>
                    </a:moveTo>
                    <a:lnTo>
                      <a:pt x="1622" y="272"/>
                    </a:lnTo>
                    <a:lnTo>
                      <a:pt x="1525" y="283"/>
                    </a:lnTo>
                    <a:lnTo>
                      <a:pt x="1430" y="298"/>
                    </a:lnTo>
                    <a:lnTo>
                      <a:pt x="1336" y="321"/>
                    </a:lnTo>
                    <a:lnTo>
                      <a:pt x="1245" y="350"/>
                    </a:lnTo>
                    <a:lnTo>
                      <a:pt x="1156" y="383"/>
                    </a:lnTo>
                    <a:lnTo>
                      <a:pt x="1071" y="423"/>
                    </a:lnTo>
                    <a:lnTo>
                      <a:pt x="989" y="468"/>
                    </a:lnTo>
                    <a:lnTo>
                      <a:pt x="910" y="517"/>
                    </a:lnTo>
                    <a:lnTo>
                      <a:pt x="835" y="572"/>
                    </a:lnTo>
                    <a:lnTo>
                      <a:pt x="762" y="631"/>
                    </a:lnTo>
                    <a:lnTo>
                      <a:pt x="694" y="695"/>
                    </a:lnTo>
                    <a:lnTo>
                      <a:pt x="632" y="762"/>
                    </a:lnTo>
                    <a:lnTo>
                      <a:pt x="572" y="834"/>
                    </a:lnTo>
                    <a:lnTo>
                      <a:pt x="517" y="910"/>
                    </a:lnTo>
                    <a:lnTo>
                      <a:pt x="467" y="988"/>
                    </a:lnTo>
                    <a:lnTo>
                      <a:pt x="423" y="1071"/>
                    </a:lnTo>
                    <a:lnTo>
                      <a:pt x="383" y="1157"/>
                    </a:lnTo>
                    <a:lnTo>
                      <a:pt x="350" y="1245"/>
                    </a:lnTo>
                    <a:lnTo>
                      <a:pt x="322" y="1336"/>
                    </a:lnTo>
                    <a:lnTo>
                      <a:pt x="298" y="1429"/>
                    </a:lnTo>
                    <a:lnTo>
                      <a:pt x="283" y="1524"/>
                    </a:lnTo>
                    <a:lnTo>
                      <a:pt x="272" y="1622"/>
                    </a:lnTo>
                    <a:lnTo>
                      <a:pt x="269" y="1722"/>
                    </a:lnTo>
                    <a:lnTo>
                      <a:pt x="272" y="1821"/>
                    </a:lnTo>
                    <a:lnTo>
                      <a:pt x="283" y="1919"/>
                    </a:lnTo>
                    <a:lnTo>
                      <a:pt x="298" y="2014"/>
                    </a:lnTo>
                    <a:lnTo>
                      <a:pt x="322" y="2107"/>
                    </a:lnTo>
                    <a:lnTo>
                      <a:pt x="350" y="2198"/>
                    </a:lnTo>
                    <a:lnTo>
                      <a:pt x="383" y="2287"/>
                    </a:lnTo>
                    <a:lnTo>
                      <a:pt x="423" y="2372"/>
                    </a:lnTo>
                    <a:lnTo>
                      <a:pt x="467" y="2455"/>
                    </a:lnTo>
                    <a:lnTo>
                      <a:pt x="517" y="2533"/>
                    </a:lnTo>
                    <a:lnTo>
                      <a:pt x="572" y="2608"/>
                    </a:lnTo>
                    <a:lnTo>
                      <a:pt x="632" y="2681"/>
                    </a:lnTo>
                    <a:lnTo>
                      <a:pt x="694" y="2749"/>
                    </a:lnTo>
                    <a:lnTo>
                      <a:pt x="762" y="2812"/>
                    </a:lnTo>
                    <a:lnTo>
                      <a:pt x="835" y="2871"/>
                    </a:lnTo>
                    <a:lnTo>
                      <a:pt x="910" y="2926"/>
                    </a:lnTo>
                    <a:lnTo>
                      <a:pt x="989" y="2976"/>
                    </a:lnTo>
                    <a:lnTo>
                      <a:pt x="1071" y="3020"/>
                    </a:lnTo>
                    <a:lnTo>
                      <a:pt x="1156" y="3060"/>
                    </a:lnTo>
                    <a:lnTo>
                      <a:pt x="1245" y="3093"/>
                    </a:lnTo>
                    <a:lnTo>
                      <a:pt x="1336" y="3121"/>
                    </a:lnTo>
                    <a:lnTo>
                      <a:pt x="1430" y="3144"/>
                    </a:lnTo>
                    <a:lnTo>
                      <a:pt x="1525" y="3160"/>
                    </a:lnTo>
                    <a:lnTo>
                      <a:pt x="1622" y="3171"/>
                    </a:lnTo>
                    <a:lnTo>
                      <a:pt x="1722" y="3174"/>
                    </a:lnTo>
                    <a:lnTo>
                      <a:pt x="1821" y="3171"/>
                    </a:lnTo>
                    <a:lnTo>
                      <a:pt x="1920" y="3160"/>
                    </a:lnTo>
                    <a:lnTo>
                      <a:pt x="2015" y="3144"/>
                    </a:lnTo>
                    <a:lnTo>
                      <a:pt x="2108" y="3121"/>
                    </a:lnTo>
                    <a:lnTo>
                      <a:pt x="2199" y="3093"/>
                    </a:lnTo>
                    <a:lnTo>
                      <a:pt x="2287" y="3060"/>
                    </a:lnTo>
                    <a:lnTo>
                      <a:pt x="2373" y="3020"/>
                    </a:lnTo>
                    <a:lnTo>
                      <a:pt x="2456" y="2976"/>
                    </a:lnTo>
                    <a:lnTo>
                      <a:pt x="2535" y="2926"/>
                    </a:lnTo>
                    <a:lnTo>
                      <a:pt x="2610" y="2871"/>
                    </a:lnTo>
                    <a:lnTo>
                      <a:pt x="2682" y="2812"/>
                    </a:lnTo>
                    <a:lnTo>
                      <a:pt x="2749" y="2749"/>
                    </a:lnTo>
                    <a:lnTo>
                      <a:pt x="2813" y="2681"/>
                    </a:lnTo>
                    <a:lnTo>
                      <a:pt x="2873" y="2608"/>
                    </a:lnTo>
                    <a:lnTo>
                      <a:pt x="2927" y="2533"/>
                    </a:lnTo>
                    <a:lnTo>
                      <a:pt x="2977" y="2455"/>
                    </a:lnTo>
                    <a:lnTo>
                      <a:pt x="3022" y="2372"/>
                    </a:lnTo>
                    <a:lnTo>
                      <a:pt x="3062" y="2287"/>
                    </a:lnTo>
                    <a:lnTo>
                      <a:pt x="3095" y="2198"/>
                    </a:lnTo>
                    <a:lnTo>
                      <a:pt x="3123" y="2107"/>
                    </a:lnTo>
                    <a:lnTo>
                      <a:pt x="3146" y="2014"/>
                    </a:lnTo>
                    <a:lnTo>
                      <a:pt x="3162" y="1919"/>
                    </a:lnTo>
                    <a:lnTo>
                      <a:pt x="3173" y="1821"/>
                    </a:lnTo>
                    <a:lnTo>
                      <a:pt x="3176" y="1722"/>
                    </a:lnTo>
                    <a:lnTo>
                      <a:pt x="3173" y="1622"/>
                    </a:lnTo>
                    <a:lnTo>
                      <a:pt x="3162" y="1524"/>
                    </a:lnTo>
                    <a:lnTo>
                      <a:pt x="3146" y="1429"/>
                    </a:lnTo>
                    <a:lnTo>
                      <a:pt x="3123" y="1336"/>
                    </a:lnTo>
                    <a:lnTo>
                      <a:pt x="3095" y="1245"/>
                    </a:lnTo>
                    <a:lnTo>
                      <a:pt x="3062" y="1157"/>
                    </a:lnTo>
                    <a:lnTo>
                      <a:pt x="3022" y="1071"/>
                    </a:lnTo>
                    <a:lnTo>
                      <a:pt x="2977" y="988"/>
                    </a:lnTo>
                    <a:lnTo>
                      <a:pt x="2927" y="910"/>
                    </a:lnTo>
                    <a:lnTo>
                      <a:pt x="2873" y="834"/>
                    </a:lnTo>
                    <a:lnTo>
                      <a:pt x="2813" y="762"/>
                    </a:lnTo>
                    <a:lnTo>
                      <a:pt x="2749" y="695"/>
                    </a:lnTo>
                    <a:lnTo>
                      <a:pt x="2682" y="631"/>
                    </a:lnTo>
                    <a:lnTo>
                      <a:pt x="2610" y="572"/>
                    </a:lnTo>
                    <a:lnTo>
                      <a:pt x="2535" y="517"/>
                    </a:lnTo>
                    <a:lnTo>
                      <a:pt x="2456" y="468"/>
                    </a:lnTo>
                    <a:lnTo>
                      <a:pt x="2373" y="423"/>
                    </a:lnTo>
                    <a:lnTo>
                      <a:pt x="2287" y="383"/>
                    </a:lnTo>
                    <a:lnTo>
                      <a:pt x="2199" y="350"/>
                    </a:lnTo>
                    <a:lnTo>
                      <a:pt x="2108" y="321"/>
                    </a:lnTo>
                    <a:lnTo>
                      <a:pt x="2015" y="298"/>
                    </a:lnTo>
                    <a:lnTo>
                      <a:pt x="1920" y="283"/>
                    </a:lnTo>
                    <a:lnTo>
                      <a:pt x="1821" y="272"/>
                    </a:lnTo>
                    <a:lnTo>
                      <a:pt x="1722" y="269"/>
                    </a:lnTo>
                    <a:close/>
                    <a:moveTo>
                      <a:pt x="1722" y="0"/>
                    </a:moveTo>
                    <a:lnTo>
                      <a:pt x="1828" y="3"/>
                    </a:lnTo>
                    <a:lnTo>
                      <a:pt x="1930" y="13"/>
                    </a:lnTo>
                    <a:lnTo>
                      <a:pt x="2032" y="28"/>
                    </a:lnTo>
                    <a:lnTo>
                      <a:pt x="2131" y="49"/>
                    </a:lnTo>
                    <a:lnTo>
                      <a:pt x="2229" y="76"/>
                    </a:lnTo>
                    <a:lnTo>
                      <a:pt x="2323" y="108"/>
                    </a:lnTo>
                    <a:lnTo>
                      <a:pt x="2415" y="146"/>
                    </a:lnTo>
                    <a:lnTo>
                      <a:pt x="2505" y="187"/>
                    </a:lnTo>
                    <a:lnTo>
                      <a:pt x="2591" y="236"/>
                    </a:lnTo>
                    <a:lnTo>
                      <a:pt x="2675" y="288"/>
                    </a:lnTo>
                    <a:lnTo>
                      <a:pt x="2756" y="344"/>
                    </a:lnTo>
                    <a:lnTo>
                      <a:pt x="2832" y="405"/>
                    </a:lnTo>
                    <a:lnTo>
                      <a:pt x="2905" y="470"/>
                    </a:lnTo>
                    <a:lnTo>
                      <a:pt x="2975" y="539"/>
                    </a:lnTo>
                    <a:lnTo>
                      <a:pt x="3040" y="612"/>
                    </a:lnTo>
                    <a:lnTo>
                      <a:pt x="3100" y="689"/>
                    </a:lnTo>
                    <a:lnTo>
                      <a:pt x="3157" y="769"/>
                    </a:lnTo>
                    <a:lnTo>
                      <a:pt x="3209" y="853"/>
                    </a:lnTo>
                    <a:lnTo>
                      <a:pt x="3257" y="939"/>
                    </a:lnTo>
                    <a:lnTo>
                      <a:pt x="3299" y="1029"/>
                    </a:lnTo>
                    <a:lnTo>
                      <a:pt x="3337" y="1121"/>
                    </a:lnTo>
                    <a:lnTo>
                      <a:pt x="3369" y="1215"/>
                    </a:lnTo>
                    <a:lnTo>
                      <a:pt x="3396" y="1313"/>
                    </a:lnTo>
                    <a:lnTo>
                      <a:pt x="3417" y="1412"/>
                    </a:lnTo>
                    <a:lnTo>
                      <a:pt x="3432" y="1514"/>
                    </a:lnTo>
                    <a:lnTo>
                      <a:pt x="3442" y="1616"/>
                    </a:lnTo>
                    <a:lnTo>
                      <a:pt x="3445" y="1722"/>
                    </a:lnTo>
                    <a:lnTo>
                      <a:pt x="3442" y="1827"/>
                    </a:lnTo>
                    <a:lnTo>
                      <a:pt x="3432" y="1929"/>
                    </a:lnTo>
                    <a:lnTo>
                      <a:pt x="3417" y="2031"/>
                    </a:lnTo>
                    <a:lnTo>
                      <a:pt x="3396" y="2130"/>
                    </a:lnTo>
                    <a:lnTo>
                      <a:pt x="3369" y="2227"/>
                    </a:lnTo>
                    <a:lnTo>
                      <a:pt x="3337" y="2322"/>
                    </a:lnTo>
                    <a:lnTo>
                      <a:pt x="3299" y="2414"/>
                    </a:lnTo>
                    <a:lnTo>
                      <a:pt x="3257" y="2504"/>
                    </a:lnTo>
                    <a:lnTo>
                      <a:pt x="3209" y="2591"/>
                    </a:lnTo>
                    <a:lnTo>
                      <a:pt x="3157" y="2673"/>
                    </a:lnTo>
                    <a:lnTo>
                      <a:pt x="3100" y="2754"/>
                    </a:lnTo>
                    <a:lnTo>
                      <a:pt x="3040" y="2830"/>
                    </a:lnTo>
                    <a:lnTo>
                      <a:pt x="2975" y="2904"/>
                    </a:lnTo>
                    <a:lnTo>
                      <a:pt x="2905" y="2973"/>
                    </a:lnTo>
                    <a:lnTo>
                      <a:pt x="2832" y="3038"/>
                    </a:lnTo>
                    <a:lnTo>
                      <a:pt x="2756" y="3099"/>
                    </a:lnTo>
                    <a:lnTo>
                      <a:pt x="2675" y="3156"/>
                    </a:lnTo>
                    <a:lnTo>
                      <a:pt x="2591" y="3207"/>
                    </a:lnTo>
                    <a:lnTo>
                      <a:pt x="2505" y="3255"/>
                    </a:lnTo>
                    <a:lnTo>
                      <a:pt x="2415" y="3297"/>
                    </a:lnTo>
                    <a:lnTo>
                      <a:pt x="2323" y="3335"/>
                    </a:lnTo>
                    <a:lnTo>
                      <a:pt x="2229" y="3367"/>
                    </a:lnTo>
                    <a:lnTo>
                      <a:pt x="2131" y="3393"/>
                    </a:lnTo>
                    <a:lnTo>
                      <a:pt x="2032" y="3414"/>
                    </a:lnTo>
                    <a:lnTo>
                      <a:pt x="1930" y="3430"/>
                    </a:lnTo>
                    <a:lnTo>
                      <a:pt x="1828" y="3440"/>
                    </a:lnTo>
                    <a:lnTo>
                      <a:pt x="1722" y="3443"/>
                    </a:lnTo>
                    <a:lnTo>
                      <a:pt x="1617" y="3440"/>
                    </a:lnTo>
                    <a:lnTo>
                      <a:pt x="1514" y="3430"/>
                    </a:lnTo>
                    <a:lnTo>
                      <a:pt x="1413" y="3414"/>
                    </a:lnTo>
                    <a:lnTo>
                      <a:pt x="1313" y="3393"/>
                    </a:lnTo>
                    <a:lnTo>
                      <a:pt x="1216" y="3367"/>
                    </a:lnTo>
                    <a:lnTo>
                      <a:pt x="1122" y="3335"/>
                    </a:lnTo>
                    <a:lnTo>
                      <a:pt x="1030" y="3297"/>
                    </a:lnTo>
                    <a:lnTo>
                      <a:pt x="939" y="3255"/>
                    </a:lnTo>
                    <a:lnTo>
                      <a:pt x="853" y="3207"/>
                    </a:lnTo>
                    <a:lnTo>
                      <a:pt x="770" y="3156"/>
                    </a:lnTo>
                    <a:lnTo>
                      <a:pt x="689" y="3099"/>
                    </a:lnTo>
                    <a:lnTo>
                      <a:pt x="613" y="3038"/>
                    </a:lnTo>
                    <a:lnTo>
                      <a:pt x="539" y="2973"/>
                    </a:lnTo>
                    <a:lnTo>
                      <a:pt x="470" y="2904"/>
                    </a:lnTo>
                    <a:lnTo>
                      <a:pt x="405" y="2830"/>
                    </a:lnTo>
                    <a:lnTo>
                      <a:pt x="344" y="2754"/>
                    </a:lnTo>
                    <a:lnTo>
                      <a:pt x="287" y="2673"/>
                    </a:lnTo>
                    <a:lnTo>
                      <a:pt x="236" y="2591"/>
                    </a:lnTo>
                    <a:lnTo>
                      <a:pt x="187" y="2504"/>
                    </a:lnTo>
                    <a:lnTo>
                      <a:pt x="146" y="2414"/>
                    </a:lnTo>
                    <a:lnTo>
                      <a:pt x="108" y="2322"/>
                    </a:lnTo>
                    <a:lnTo>
                      <a:pt x="75" y="2227"/>
                    </a:lnTo>
                    <a:lnTo>
                      <a:pt x="49" y="2130"/>
                    </a:lnTo>
                    <a:lnTo>
                      <a:pt x="28" y="2031"/>
                    </a:lnTo>
                    <a:lnTo>
                      <a:pt x="13" y="1929"/>
                    </a:lnTo>
                    <a:lnTo>
                      <a:pt x="3" y="1827"/>
                    </a:lnTo>
                    <a:lnTo>
                      <a:pt x="0" y="1722"/>
                    </a:lnTo>
                    <a:lnTo>
                      <a:pt x="3" y="1616"/>
                    </a:lnTo>
                    <a:lnTo>
                      <a:pt x="13" y="1514"/>
                    </a:lnTo>
                    <a:lnTo>
                      <a:pt x="28" y="1412"/>
                    </a:lnTo>
                    <a:lnTo>
                      <a:pt x="49" y="1313"/>
                    </a:lnTo>
                    <a:lnTo>
                      <a:pt x="75" y="1215"/>
                    </a:lnTo>
                    <a:lnTo>
                      <a:pt x="108" y="1121"/>
                    </a:lnTo>
                    <a:lnTo>
                      <a:pt x="146" y="1029"/>
                    </a:lnTo>
                    <a:lnTo>
                      <a:pt x="187" y="939"/>
                    </a:lnTo>
                    <a:lnTo>
                      <a:pt x="236" y="853"/>
                    </a:lnTo>
                    <a:lnTo>
                      <a:pt x="287" y="769"/>
                    </a:lnTo>
                    <a:lnTo>
                      <a:pt x="344" y="689"/>
                    </a:lnTo>
                    <a:lnTo>
                      <a:pt x="405" y="612"/>
                    </a:lnTo>
                    <a:lnTo>
                      <a:pt x="470" y="539"/>
                    </a:lnTo>
                    <a:lnTo>
                      <a:pt x="539" y="470"/>
                    </a:lnTo>
                    <a:lnTo>
                      <a:pt x="613" y="405"/>
                    </a:lnTo>
                    <a:lnTo>
                      <a:pt x="689" y="344"/>
                    </a:lnTo>
                    <a:lnTo>
                      <a:pt x="770" y="288"/>
                    </a:lnTo>
                    <a:lnTo>
                      <a:pt x="853" y="236"/>
                    </a:lnTo>
                    <a:lnTo>
                      <a:pt x="939" y="187"/>
                    </a:lnTo>
                    <a:lnTo>
                      <a:pt x="1030" y="146"/>
                    </a:lnTo>
                    <a:lnTo>
                      <a:pt x="1122" y="108"/>
                    </a:lnTo>
                    <a:lnTo>
                      <a:pt x="1216" y="76"/>
                    </a:lnTo>
                    <a:lnTo>
                      <a:pt x="1313" y="49"/>
                    </a:lnTo>
                    <a:lnTo>
                      <a:pt x="1413" y="28"/>
                    </a:lnTo>
                    <a:lnTo>
                      <a:pt x="1514" y="13"/>
                    </a:lnTo>
                    <a:lnTo>
                      <a:pt x="1617" y="3"/>
                    </a:lnTo>
                    <a:lnTo>
                      <a:pt x="1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31F915A-4CE4-443D-860D-471724F6B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278" y="2562810"/>
                <a:ext cx="790956" cy="691742"/>
              </a:xfrm>
              <a:custGeom>
                <a:avLst/>
                <a:gdLst>
                  <a:gd name="T0" fmla="*/ 1279 w 1723"/>
                  <a:gd name="T1" fmla="*/ 11 h 1506"/>
                  <a:gd name="T2" fmla="*/ 1390 w 1723"/>
                  <a:gd name="T3" fmla="*/ 63 h 1506"/>
                  <a:gd name="T4" fmla="*/ 1452 w 1723"/>
                  <a:gd name="T5" fmla="*/ 119 h 1506"/>
                  <a:gd name="T6" fmla="*/ 1523 w 1723"/>
                  <a:gd name="T7" fmla="*/ 104 h 1506"/>
                  <a:gd name="T8" fmla="*/ 1607 w 1723"/>
                  <a:gd name="T9" fmla="*/ 71 h 1506"/>
                  <a:gd name="T10" fmla="*/ 1674 w 1723"/>
                  <a:gd name="T11" fmla="*/ 34 h 1506"/>
                  <a:gd name="T12" fmla="*/ 1638 w 1723"/>
                  <a:gd name="T13" fmla="*/ 117 h 1506"/>
                  <a:gd name="T14" fmla="*/ 1583 w 1723"/>
                  <a:gd name="T15" fmla="*/ 192 h 1506"/>
                  <a:gd name="T16" fmla="*/ 1525 w 1723"/>
                  <a:gd name="T17" fmla="*/ 242 h 1506"/>
                  <a:gd name="T18" fmla="*/ 1616 w 1723"/>
                  <a:gd name="T19" fmla="*/ 223 h 1506"/>
                  <a:gd name="T20" fmla="*/ 1690 w 1723"/>
                  <a:gd name="T21" fmla="*/ 197 h 1506"/>
                  <a:gd name="T22" fmla="*/ 1696 w 1723"/>
                  <a:gd name="T23" fmla="*/ 224 h 1506"/>
                  <a:gd name="T24" fmla="*/ 1607 w 1723"/>
                  <a:gd name="T25" fmla="*/ 329 h 1506"/>
                  <a:gd name="T26" fmla="*/ 1550 w 1723"/>
                  <a:gd name="T27" fmla="*/ 382 h 1506"/>
                  <a:gd name="T28" fmla="*/ 1550 w 1723"/>
                  <a:gd name="T29" fmla="*/ 390 h 1506"/>
                  <a:gd name="T30" fmla="*/ 1534 w 1723"/>
                  <a:gd name="T31" fmla="*/ 635 h 1506"/>
                  <a:gd name="T32" fmla="*/ 1473 w 1723"/>
                  <a:gd name="T33" fmla="*/ 861 h 1506"/>
                  <a:gd name="T34" fmla="*/ 1368 w 1723"/>
                  <a:gd name="T35" fmla="*/ 1062 h 1506"/>
                  <a:gd name="T36" fmla="*/ 1226 w 1723"/>
                  <a:gd name="T37" fmla="*/ 1232 h 1506"/>
                  <a:gd name="T38" fmla="*/ 1054 w 1723"/>
                  <a:gd name="T39" fmla="*/ 1367 h 1506"/>
                  <a:gd name="T40" fmla="*/ 854 w 1723"/>
                  <a:gd name="T41" fmla="*/ 1459 h 1506"/>
                  <a:gd name="T42" fmla="*/ 634 w 1723"/>
                  <a:gd name="T43" fmla="*/ 1503 h 1506"/>
                  <a:gd name="T44" fmla="*/ 407 w 1723"/>
                  <a:gd name="T45" fmla="*/ 1495 h 1506"/>
                  <a:gd name="T46" fmla="*/ 195 w 1723"/>
                  <a:gd name="T47" fmla="*/ 1438 h 1506"/>
                  <a:gd name="T48" fmla="*/ 0 w 1723"/>
                  <a:gd name="T49" fmla="*/ 1337 h 1506"/>
                  <a:gd name="T50" fmla="*/ 158 w 1723"/>
                  <a:gd name="T51" fmla="*/ 1341 h 1506"/>
                  <a:gd name="T52" fmla="*/ 295 w 1723"/>
                  <a:gd name="T53" fmla="*/ 1308 h 1506"/>
                  <a:gd name="T54" fmla="*/ 403 w 1723"/>
                  <a:gd name="T55" fmla="*/ 1254 h 1506"/>
                  <a:gd name="T56" fmla="*/ 476 w 1723"/>
                  <a:gd name="T57" fmla="*/ 1196 h 1506"/>
                  <a:gd name="T58" fmla="*/ 414 w 1723"/>
                  <a:gd name="T59" fmla="*/ 1167 h 1506"/>
                  <a:gd name="T60" fmla="*/ 308 w 1723"/>
                  <a:gd name="T61" fmla="*/ 1115 h 1506"/>
                  <a:gd name="T62" fmla="*/ 226 w 1723"/>
                  <a:gd name="T63" fmla="*/ 1037 h 1506"/>
                  <a:gd name="T64" fmla="*/ 180 w 1723"/>
                  <a:gd name="T65" fmla="*/ 948 h 1506"/>
                  <a:gd name="T66" fmla="*/ 210 w 1723"/>
                  <a:gd name="T67" fmla="*/ 923 h 1506"/>
                  <a:gd name="T68" fmla="*/ 281 w 1723"/>
                  <a:gd name="T69" fmla="*/ 921 h 1506"/>
                  <a:gd name="T70" fmla="*/ 279 w 1723"/>
                  <a:gd name="T71" fmla="*/ 892 h 1506"/>
                  <a:gd name="T72" fmla="*/ 173 w 1723"/>
                  <a:gd name="T73" fmla="*/ 828 h 1506"/>
                  <a:gd name="T74" fmla="*/ 104 w 1723"/>
                  <a:gd name="T75" fmla="*/ 747 h 1506"/>
                  <a:gd name="T76" fmla="*/ 64 w 1723"/>
                  <a:gd name="T77" fmla="*/ 654 h 1506"/>
                  <a:gd name="T78" fmla="*/ 49 w 1723"/>
                  <a:gd name="T79" fmla="*/ 562 h 1506"/>
                  <a:gd name="T80" fmla="*/ 83 w 1723"/>
                  <a:gd name="T81" fmla="*/ 557 h 1506"/>
                  <a:gd name="T82" fmla="*/ 146 w 1723"/>
                  <a:gd name="T83" fmla="*/ 575 h 1506"/>
                  <a:gd name="T84" fmla="*/ 203 w 1723"/>
                  <a:gd name="T85" fmla="*/ 577 h 1506"/>
                  <a:gd name="T86" fmla="*/ 126 w 1723"/>
                  <a:gd name="T87" fmla="*/ 500 h 1506"/>
                  <a:gd name="T88" fmla="*/ 70 w 1723"/>
                  <a:gd name="T89" fmla="*/ 390 h 1506"/>
                  <a:gd name="T90" fmla="*/ 48 w 1723"/>
                  <a:gd name="T91" fmla="*/ 258 h 1506"/>
                  <a:gd name="T92" fmla="*/ 74 w 1723"/>
                  <a:gd name="T93" fmla="*/ 118 h 1506"/>
                  <a:gd name="T94" fmla="*/ 179 w 1723"/>
                  <a:gd name="T95" fmla="*/ 170 h 1506"/>
                  <a:gd name="T96" fmla="*/ 328 w 1723"/>
                  <a:gd name="T97" fmla="*/ 294 h 1506"/>
                  <a:gd name="T98" fmla="*/ 495 w 1723"/>
                  <a:gd name="T99" fmla="*/ 387 h 1506"/>
                  <a:gd name="T100" fmla="*/ 673 w 1723"/>
                  <a:gd name="T101" fmla="*/ 445 h 1506"/>
                  <a:gd name="T102" fmla="*/ 848 w 1723"/>
                  <a:gd name="T103" fmla="*/ 468 h 1506"/>
                  <a:gd name="T104" fmla="*/ 840 w 1723"/>
                  <a:gd name="T105" fmla="*/ 382 h 1506"/>
                  <a:gd name="T106" fmla="*/ 863 w 1723"/>
                  <a:gd name="T107" fmla="*/ 244 h 1506"/>
                  <a:gd name="T108" fmla="*/ 929 w 1723"/>
                  <a:gd name="T109" fmla="*/ 129 h 1506"/>
                  <a:gd name="T110" fmla="*/ 1027 w 1723"/>
                  <a:gd name="T111" fmla="*/ 45 h 1506"/>
                  <a:gd name="T112" fmla="*/ 1150 w 1723"/>
                  <a:gd name="T113" fmla="*/ 3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3" h="1506">
                    <a:moveTo>
                      <a:pt x="1195" y="0"/>
                    </a:moveTo>
                    <a:lnTo>
                      <a:pt x="1238" y="3"/>
                    </a:lnTo>
                    <a:lnTo>
                      <a:pt x="1279" y="11"/>
                    </a:lnTo>
                    <a:lnTo>
                      <a:pt x="1318" y="24"/>
                    </a:lnTo>
                    <a:lnTo>
                      <a:pt x="1355" y="41"/>
                    </a:lnTo>
                    <a:lnTo>
                      <a:pt x="1390" y="63"/>
                    </a:lnTo>
                    <a:lnTo>
                      <a:pt x="1422" y="89"/>
                    </a:lnTo>
                    <a:lnTo>
                      <a:pt x="1452" y="119"/>
                    </a:lnTo>
                    <a:lnTo>
                      <a:pt x="1452" y="119"/>
                    </a:lnTo>
                    <a:lnTo>
                      <a:pt x="1473" y="117"/>
                    </a:lnTo>
                    <a:lnTo>
                      <a:pt x="1497" y="111"/>
                    </a:lnTo>
                    <a:lnTo>
                      <a:pt x="1523" y="104"/>
                    </a:lnTo>
                    <a:lnTo>
                      <a:pt x="1551" y="95"/>
                    </a:lnTo>
                    <a:lnTo>
                      <a:pt x="1579" y="83"/>
                    </a:lnTo>
                    <a:lnTo>
                      <a:pt x="1607" y="71"/>
                    </a:lnTo>
                    <a:lnTo>
                      <a:pt x="1632" y="59"/>
                    </a:lnTo>
                    <a:lnTo>
                      <a:pt x="1655" y="46"/>
                    </a:lnTo>
                    <a:lnTo>
                      <a:pt x="1674" y="34"/>
                    </a:lnTo>
                    <a:lnTo>
                      <a:pt x="1665" y="61"/>
                    </a:lnTo>
                    <a:lnTo>
                      <a:pt x="1653" y="88"/>
                    </a:lnTo>
                    <a:lnTo>
                      <a:pt x="1638" y="117"/>
                    </a:lnTo>
                    <a:lnTo>
                      <a:pt x="1621" y="143"/>
                    </a:lnTo>
                    <a:lnTo>
                      <a:pt x="1602" y="169"/>
                    </a:lnTo>
                    <a:lnTo>
                      <a:pt x="1583" y="192"/>
                    </a:lnTo>
                    <a:lnTo>
                      <a:pt x="1563" y="213"/>
                    </a:lnTo>
                    <a:lnTo>
                      <a:pt x="1544" y="230"/>
                    </a:lnTo>
                    <a:lnTo>
                      <a:pt x="1525" y="242"/>
                    </a:lnTo>
                    <a:lnTo>
                      <a:pt x="1556" y="237"/>
                    </a:lnTo>
                    <a:lnTo>
                      <a:pt x="1587" y="231"/>
                    </a:lnTo>
                    <a:lnTo>
                      <a:pt x="1616" y="223"/>
                    </a:lnTo>
                    <a:lnTo>
                      <a:pt x="1643" y="215"/>
                    </a:lnTo>
                    <a:lnTo>
                      <a:pt x="1668" y="205"/>
                    </a:lnTo>
                    <a:lnTo>
                      <a:pt x="1690" y="197"/>
                    </a:lnTo>
                    <a:lnTo>
                      <a:pt x="1709" y="189"/>
                    </a:lnTo>
                    <a:lnTo>
                      <a:pt x="1723" y="181"/>
                    </a:lnTo>
                    <a:lnTo>
                      <a:pt x="1696" y="224"/>
                    </a:lnTo>
                    <a:lnTo>
                      <a:pt x="1667" y="263"/>
                    </a:lnTo>
                    <a:lnTo>
                      <a:pt x="1637" y="299"/>
                    </a:lnTo>
                    <a:lnTo>
                      <a:pt x="1607" y="329"/>
                    </a:lnTo>
                    <a:lnTo>
                      <a:pt x="1577" y="355"/>
                    </a:lnTo>
                    <a:lnTo>
                      <a:pt x="1550" y="377"/>
                    </a:lnTo>
                    <a:lnTo>
                      <a:pt x="1550" y="382"/>
                    </a:lnTo>
                    <a:lnTo>
                      <a:pt x="1550" y="385"/>
                    </a:lnTo>
                    <a:lnTo>
                      <a:pt x="1550" y="388"/>
                    </a:lnTo>
                    <a:lnTo>
                      <a:pt x="1550" y="390"/>
                    </a:lnTo>
                    <a:lnTo>
                      <a:pt x="1551" y="473"/>
                    </a:lnTo>
                    <a:lnTo>
                      <a:pt x="1546" y="555"/>
                    </a:lnTo>
                    <a:lnTo>
                      <a:pt x="1534" y="635"/>
                    </a:lnTo>
                    <a:lnTo>
                      <a:pt x="1519" y="712"/>
                    </a:lnTo>
                    <a:lnTo>
                      <a:pt x="1498" y="787"/>
                    </a:lnTo>
                    <a:lnTo>
                      <a:pt x="1473" y="861"/>
                    </a:lnTo>
                    <a:lnTo>
                      <a:pt x="1442" y="931"/>
                    </a:lnTo>
                    <a:lnTo>
                      <a:pt x="1407" y="998"/>
                    </a:lnTo>
                    <a:lnTo>
                      <a:pt x="1368" y="1062"/>
                    </a:lnTo>
                    <a:lnTo>
                      <a:pt x="1324" y="1122"/>
                    </a:lnTo>
                    <a:lnTo>
                      <a:pt x="1277" y="1180"/>
                    </a:lnTo>
                    <a:lnTo>
                      <a:pt x="1226" y="1232"/>
                    </a:lnTo>
                    <a:lnTo>
                      <a:pt x="1172" y="1281"/>
                    </a:lnTo>
                    <a:lnTo>
                      <a:pt x="1114" y="1326"/>
                    </a:lnTo>
                    <a:lnTo>
                      <a:pt x="1054" y="1367"/>
                    </a:lnTo>
                    <a:lnTo>
                      <a:pt x="990" y="1403"/>
                    </a:lnTo>
                    <a:lnTo>
                      <a:pt x="923" y="1433"/>
                    </a:lnTo>
                    <a:lnTo>
                      <a:pt x="854" y="1459"/>
                    </a:lnTo>
                    <a:lnTo>
                      <a:pt x="782" y="1479"/>
                    </a:lnTo>
                    <a:lnTo>
                      <a:pt x="709" y="1494"/>
                    </a:lnTo>
                    <a:lnTo>
                      <a:pt x="634" y="1503"/>
                    </a:lnTo>
                    <a:lnTo>
                      <a:pt x="556" y="1506"/>
                    </a:lnTo>
                    <a:lnTo>
                      <a:pt x="481" y="1503"/>
                    </a:lnTo>
                    <a:lnTo>
                      <a:pt x="407" y="1495"/>
                    </a:lnTo>
                    <a:lnTo>
                      <a:pt x="334" y="1481"/>
                    </a:lnTo>
                    <a:lnTo>
                      <a:pt x="264" y="1463"/>
                    </a:lnTo>
                    <a:lnTo>
                      <a:pt x="195" y="1438"/>
                    </a:lnTo>
                    <a:lnTo>
                      <a:pt x="128" y="1409"/>
                    </a:lnTo>
                    <a:lnTo>
                      <a:pt x="63" y="1376"/>
                    </a:lnTo>
                    <a:lnTo>
                      <a:pt x="0" y="1337"/>
                    </a:lnTo>
                    <a:lnTo>
                      <a:pt x="54" y="1344"/>
                    </a:lnTo>
                    <a:lnTo>
                      <a:pt x="108" y="1345"/>
                    </a:lnTo>
                    <a:lnTo>
                      <a:pt x="158" y="1341"/>
                    </a:lnTo>
                    <a:lnTo>
                      <a:pt x="206" y="1334"/>
                    </a:lnTo>
                    <a:lnTo>
                      <a:pt x="252" y="1322"/>
                    </a:lnTo>
                    <a:lnTo>
                      <a:pt x="295" y="1308"/>
                    </a:lnTo>
                    <a:lnTo>
                      <a:pt x="334" y="1292"/>
                    </a:lnTo>
                    <a:lnTo>
                      <a:pt x="371" y="1273"/>
                    </a:lnTo>
                    <a:lnTo>
                      <a:pt x="403" y="1254"/>
                    </a:lnTo>
                    <a:lnTo>
                      <a:pt x="431" y="1234"/>
                    </a:lnTo>
                    <a:lnTo>
                      <a:pt x="457" y="1214"/>
                    </a:lnTo>
                    <a:lnTo>
                      <a:pt x="476" y="1196"/>
                    </a:lnTo>
                    <a:lnTo>
                      <a:pt x="492" y="1179"/>
                    </a:lnTo>
                    <a:lnTo>
                      <a:pt x="452" y="1176"/>
                    </a:lnTo>
                    <a:lnTo>
                      <a:pt x="414" y="1167"/>
                    </a:lnTo>
                    <a:lnTo>
                      <a:pt x="377" y="1154"/>
                    </a:lnTo>
                    <a:lnTo>
                      <a:pt x="341" y="1136"/>
                    </a:lnTo>
                    <a:lnTo>
                      <a:pt x="308" y="1115"/>
                    </a:lnTo>
                    <a:lnTo>
                      <a:pt x="277" y="1091"/>
                    </a:lnTo>
                    <a:lnTo>
                      <a:pt x="250" y="1065"/>
                    </a:lnTo>
                    <a:lnTo>
                      <a:pt x="226" y="1037"/>
                    </a:lnTo>
                    <a:lnTo>
                      <a:pt x="206" y="1007"/>
                    </a:lnTo>
                    <a:lnTo>
                      <a:pt x="191" y="977"/>
                    </a:lnTo>
                    <a:lnTo>
                      <a:pt x="180" y="948"/>
                    </a:lnTo>
                    <a:lnTo>
                      <a:pt x="175" y="919"/>
                    </a:lnTo>
                    <a:lnTo>
                      <a:pt x="191" y="921"/>
                    </a:lnTo>
                    <a:lnTo>
                      <a:pt x="210" y="923"/>
                    </a:lnTo>
                    <a:lnTo>
                      <a:pt x="233" y="925"/>
                    </a:lnTo>
                    <a:lnTo>
                      <a:pt x="257" y="923"/>
                    </a:lnTo>
                    <a:lnTo>
                      <a:pt x="281" y="921"/>
                    </a:lnTo>
                    <a:lnTo>
                      <a:pt x="303" y="916"/>
                    </a:lnTo>
                    <a:lnTo>
                      <a:pt x="323" y="907"/>
                    </a:lnTo>
                    <a:lnTo>
                      <a:pt x="279" y="892"/>
                    </a:lnTo>
                    <a:lnTo>
                      <a:pt x="239" y="873"/>
                    </a:lnTo>
                    <a:lnTo>
                      <a:pt x="204" y="852"/>
                    </a:lnTo>
                    <a:lnTo>
                      <a:pt x="173" y="828"/>
                    </a:lnTo>
                    <a:lnTo>
                      <a:pt x="146" y="802"/>
                    </a:lnTo>
                    <a:lnTo>
                      <a:pt x="122" y="775"/>
                    </a:lnTo>
                    <a:lnTo>
                      <a:pt x="104" y="747"/>
                    </a:lnTo>
                    <a:lnTo>
                      <a:pt x="87" y="716"/>
                    </a:lnTo>
                    <a:lnTo>
                      <a:pt x="74" y="686"/>
                    </a:lnTo>
                    <a:lnTo>
                      <a:pt x="64" y="654"/>
                    </a:lnTo>
                    <a:lnTo>
                      <a:pt x="56" y="623"/>
                    </a:lnTo>
                    <a:lnTo>
                      <a:pt x="51" y="593"/>
                    </a:lnTo>
                    <a:lnTo>
                      <a:pt x="49" y="562"/>
                    </a:lnTo>
                    <a:lnTo>
                      <a:pt x="48" y="533"/>
                    </a:lnTo>
                    <a:lnTo>
                      <a:pt x="64" y="547"/>
                    </a:lnTo>
                    <a:lnTo>
                      <a:pt x="83" y="557"/>
                    </a:lnTo>
                    <a:lnTo>
                      <a:pt x="103" y="564"/>
                    </a:lnTo>
                    <a:lnTo>
                      <a:pt x="124" y="571"/>
                    </a:lnTo>
                    <a:lnTo>
                      <a:pt x="146" y="575"/>
                    </a:lnTo>
                    <a:lnTo>
                      <a:pt x="166" y="577"/>
                    </a:lnTo>
                    <a:lnTo>
                      <a:pt x="186" y="577"/>
                    </a:lnTo>
                    <a:lnTo>
                      <a:pt x="203" y="577"/>
                    </a:lnTo>
                    <a:lnTo>
                      <a:pt x="176" y="555"/>
                    </a:lnTo>
                    <a:lnTo>
                      <a:pt x="150" y="530"/>
                    </a:lnTo>
                    <a:lnTo>
                      <a:pt x="126" y="500"/>
                    </a:lnTo>
                    <a:lnTo>
                      <a:pt x="104" y="466"/>
                    </a:lnTo>
                    <a:lnTo>
                      <a:pt x="85" y="429"/>
                    </a:lnTo>
                    <a:lnTo>
                      <a:pt x="70" y="390"/>
                    </a:lnTo>
                    <a:lnTo>
                      <a:pt x="59" y="348"/>
                    </a:lnTo>
                    <a:lnTo>
                      <a:pt x="51" y="304"/>
                    </a:lnTo>
                    <a:lnTo>
                      <a:pt x="48" y="258"/>
                    </a:lnTo>
                    <a:lnTo>
                      <a:pt x="51" y="212"/>
                    </a:lnTo>
                    <a:lnTo>
                      <a:pt x="60" y="165"/>
                    </a:lnTo>
                    <a:lnTo>
                      <a:pt x="74" y="118"/>
                    </a:lnTo>
                    <a:lnTo>
                      <a:pt x="96" y="71"/>
                    </a:lnTo>
                    <a:lnTo>
                      <a:pt x="135" y="123"/>
                    </a:lnTo>
                    <a:lnTo>
                      <a:pt x="179" y="170"/>
                    </a:lnTo>
                    <a:lnTo>
                      <a:pt x="225" y="215"/>
                    </a:lnTo>
                    <a:lnTo>
                      <a:pt x="275" y="256"/>
                    </a:lnTo>
                    <a:lnTo>
                      <a:pt x="328" y="294"/>
                    </a:lnTo>
                    <a:lnTo>
                      <a:pt x="382" y="328"/>
                    </a:lnTo>
                    <a:lnTo>
                      <a:pt x="438" y="359"/>
                    </a:lnTo>
                    <a:lnTo>
                      <a:pt x="495" y="387"/>
                    </a:lnTo>
                    <a:lnTo>
                      <a:pt x="554" y="410"/>
                    </a:lnTo>
                    <a:lnTo>
                      <a:pt x="614" y="429"/>
                    </a:lnTo>
                    <a:lnTo>
                      <a:pt x="673" y="445"/>
                    </a:lnTo>
                    <a:lnTo>
                      <a:pt x="732" y="457"/>
                    </a:lnTo>
                    <a:lnTo>
                      <a:pt x="791" y="464"/>
                    </a:lnTo>
                    <a:lnTo>
                      <a:pt x="848" y="468"/>
                    </a:lnTo>
                    <a:lnTo>
                      <a:pt x="848" y="468"/>
                    </a:lnTo>
                    <a:lnTo>
                      <a:pt x="842" y="426"/>
                    </a:lnTo>
                    <a:lnTo>
                      <a:pt x="840" y="382"/>
                    </a:lnTo>
                    <a:lnTo>
                      <a:pt x="842" y="335"/>
                    </a:lnTo>
                    <a:lnTo>
                      <a:pt x="850" y="289"/>
                    </a:lnTo>
                    <a:lnTo>
                      <a:pt x="863" y="244"/>
                    </a:lnTo>
                    <a:lnTo>
                      <a:pt x="881" y="203"/>
                    </a:lnTo>
                    <a:lnTo>
                      <a:pt x="903" y="165"/>
                    </a:lnTo>
                    <a:lnTo>
                      <a:pt x="929" y="129"/>
                    </a:lnTo>
                    <a:lnTo>
                      <a:pt x="959" y="97"/>
                    </a:lnTo>
                    <a:lnTo>
                      <a:pt x="992" y="69"/>
                    </a:lnTo>
                    <a:lnTo>
                      <a:pt x="1027" y="45"/>
                    </a:lnTo>
                    <a:lnTo>
                      <a:pt x="1066" y="26"/>
                    </a:lnTo>
                    <a:lnTo>
                      <a:pt x="1107" y="12"/>
                    </a:lnTo>
                    <a:lnTo>
                      <a:pt x="1150" y="3"/>
                    </a:lnTo>
                    <a:lnTo>
                      <a:pt x="11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D9B3A1-F183-4EA6-99A3-6E58B2D6B0FD}"/>
                </a:ext>
              </a:extLst>
            </p:cNvPr>
            <p:cNvGrpSpPr/>
            <p:nvPr/>
          </p:nvGrpSpPr>
          <p:grpSpPr>
            <a:xfrm>
              <a:off x="5364576" y="2117725"/>
              <a:ext cx="1581912" cy="1581912"/>
              <a:chOff x="5364576" y="2117725"/>
              <a:chExt cx="1581912" cy="1581912"/>
            </a:xfrm>
            <a:grpFill/>
          </p:grpSpPr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0CD19314-96E0-4F10-B1EA-CEA211C86D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6763" y="2609437"/>
                <a:ext cx="617538" cy="598488"/>
              </a:xfrm>
              <a:custGeom>
                <a:avLst/>
                <a:gdLst>
                  <a:gd name="T0" fmla="*/ 340 w 1557"/>
                  <a:gd name="T1" fmla="*/ 457 h 1506"/>
                  <a:gd name="T2" fmla="*/ 13 w 1557"/>
                  <a:gd name="T3" fmla="*/ 1506 h 1506"/>
                  <a:gd name="T4" fmla="*/ 1173 w 1557"/>
                  <a:gd name="T5" fmla="*/ 430 h 1506"/>
                  <a:gd name="T6" fmla="*/ 1266 w 1557"/>
                  <a:gd name="T7" fmla="*/ 440 h 1506"/>
                  <a:gd name="T8" fmla="*/ 1348 w 1557"/>
                  <a:gd name="T9" fmla="*/ 469 h 1506"/>
                  <a:gd name="T10" fmla="*/ 1419 w 1557"/>
                  <a:gd name="T11" fmla="*/ 517 h 1506"/>
                  <a:gd name="T12" fmla="*/ 1478 w 1557"/>
                  <a:gd name="T13" fmla="*/ 584 h 1506"/>
                  <a:gd name="T14" fmla="*/ 1522 w 1557"/>
                  <a:gd name="T15" fmla="*/ 669 h 1506"/>
                  <a:gd name="T16" fmla="*/ 1548 w 1557"/>
                  <a:gd name="T17" fmla="*/ 770 h 1506"/>
                  <a:gd name="T18" fmla="*/ 1557 w 1557"/>
                  <a:gd name="T19" fmla="*/ 887 h 1506"/>
                  <a:gd name="T20" fmla="*/ 1221 w 1557"/>
                  <a:gd name="T21" fmla="*/ 1506 h 1506"/>
                  <a:gd name="T22" fmla="*/ 1219 w 1557"/>
                  <a:gd name="T23" fmla="*/ 873 h 1506"/>
                  <a:gd name="T24" fmla="*/ 1203 w 1557"/>
                  <a:gd name="T25" fmla="*/ 794 h 1506"/>
                  <a:gd name="T26" fmla="*/ 1170 w 1557"/>
                  <a:gd name="T27" fmla="*/ 738 h 1506"/>
                  <a:gd name="T28" fmla="*/ 1122 w 1557"/>
                  <a:gd name="T29" fmla="*/ 704 h 1506"/>
                  <a:gd name="T30" fmla="*/ 1058 w 1557"/>
                  <a:gd name="T31" fmla="*/ 693 h 1506"/>
                  <a:gd name="T32" fmla="*/ 990 w 1557"/>
                  <a:gd name="T33" fmla="*/ 703 h 1506"/>
                  <a:gd name="T34" fmla="*/ 938 w 1557"/>
                  <a:gd name="T35" fmla="*/ 735 h 1506"/>
                  <a:gd name="T36" fmla="*/ 900 w 1557"/>
                  <a:gd name="T37" fmla="*/ 787 h 1506"/>
                  <a:gd name="T38" fmla="*/ 881 w 1557"/>
                  <a:gd name="T39" fmla="*/ 834 h 1506"/>
                  <a:gd name="T40" fmla="*/ 874 w 1557"/>
                  <a:gd name="T41" fmla="*/ 874 h 1506"/>
                  <a:gd name="T42" fmla="*/ 874 w 1557"/>
                  <a:gd name="T43" fmla="*/ 1506 h 1506"/>
                  <a:gd name="T44" fmla="*/ 539 w 1557"/>
                  <a:gd name="T45" fmla="*/ 793 h 1506"/>
                  <a:gd name="T46" fmla="*/ 537 w 1557"/>
                  <a:gd name="T47" fmla="*/ 649 h 1506"/>
                  <a:gd name="T48" fmla="*/ 536 w 1557"/>
                  <a:gd name="T49" fmla="*/ 537 h 1506"/>
                  <a:gd name="T50" fmla="*/ 532 w 1557"/>
                  <a:gd name="T51" fmla="*/ 457 h 1506"/>
                  <a:gd name="T52" fmla="*/ 839 w 1557"/>
                  <a:gd name="T53" fmla="*/ 598 h 1506"/>
                  <a:gd name="T54" fmla="*/ 902 w 1557"/>
                  <a:gd name="T55" fmla="*/ 526 h 1506"/>
                  <a:gd name="T56" fmla="*/ 978 w 1557"/>
                  <a:gd name="T57" fmla="*/ 473 h 1506"/>
                  <a:gd name="T58" fmla="*/ 1069 w 1557"/>
                  <a:gd name="T59" fmla="*/ 441 h 1506"/>
                  <a:gd name="T60" fmla="*/ 1173 w 1557"/>
                  <a:gd name="T61" fmla="*/ 430 h 1506"/>
                  <a:gd name="T62" fmla="*/ 215 w 1557"/>
                  <a:gd name="T63" fmla="*/ 3 h 1506"/>
                  <a:gd name="T64" fmla="*/ 275 w 1557"/>
                  <a:gd name="T65" fmla="*/ 19 h 1506"/>
                  <a:gd name="T66" fmla="*/ 319 w 1557"/>
                  <a:gd name="T67" fmla="*/ 50 h 1506"/>
                  <a:gd name="T68" fmla="*/ 346 w 1557"/>
                  <a:gd name="T69" fmla="*/ 98 h 1506"/>
                  <a:gd name="T70" fmla="*/ 355 w 1557"/>
                  <a:gd name="T71" fmla="*/ 163 h 1506"/>
                  <a:gd name="T72" fmla="*/ 346 w 1557"/>
                  <a:gd name="T73" fmla="*/ 226 h 1506"/>
                  <a:gd name="T74" fmla="*/ 319 w 1557"/>
                  <a:gd name="T75" fmla="*/ 274 h 1506"/>
                  <a:gd name="T76" fmla="*/ 275 w 1557"/>
                  <a:gd name="T77" fmla="*/ 306 h 1506"/>
                  <a:gd name="T78" fmla="*/ 215 w 1557"/>
                  <a:gd name="T79" fmla="*/ 322 h 1506"/>
                  <a:gd name="T80" fmla="*/ 140 w 1557"/>
                  <a:gd name="T81" fmla="*/ 322 h 1506"/>
                  <a:gd name="T82" fmla="*/ 78 w 1557"/>
                  <a:gd name="T83" fmla="*/ 306 h 1506"/>
                  <a:gd name="T84" fmla="*/ 35 w 1557"/>
                  <a:gd name="T85" fmla="*/ 274 h 1506"/>
                  <a:gd name="T86" fmla="*/ 8 w 1557"/>
                  <a:gd name="T87" fmla="*/ 226 h 1506"/>
                  <a:gd name="T88" fmla="*/ 0 w 1557"/>
                  <a:gd name="T89" fmla="*/ 163 h 1506"/>
                  <a:gd name="T90" fmla="*/ 12 w 1557"/>
                  <a:gd name="T91" fmla="*/ 99 h 1506"/>
                  <a:gd name="T92" fmla="*/ 51 w 1557"/>
                  <a:gd name="T93" fmla="*/ 48 h 1506"/>
                  <a:gd name="T94" fmla="*/ 108 w 1557"/>
                  <a:gd name="T95" fmla="*/ 13 h 1506"/>
                  <a:gd name="T96" fmla="*/ 177 w 1557"/>
                  <a:gd name="T97" fmla="*/ 0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7" h="1506">
                    <a:moveTo>
                      <a:pt x="13" y="457"/>
                    </a:moveTo>
                    <a:lnTo>
                      <a:pt x="340" y="457"/>
                    </a:lnTo>
                    <a:lnTo>
                      <a:pt x="340" y="1506"/>
                    </a:lnTo>
                    <a:lnTo>
                      <a:pt x="13" y="1506"/>
                    </a:lnTo>
                    <a:lnTo>
                      <a:pt x="13" y="457"/>
                    </a:lnTo>
                    <a:close/>
                    <a:moveTo>
                      <a:pt x="1173" y="430"/>
                    </a:moveTo>
                    <a:lnTo>
                      <a:pt x="1221" y="433"/>
                    </a:lnTo>
                    <a:lnTo>
                      <a:pt x="1266" y="440"/>
                    </a:lnTo>
                    <a:lnTo>
                      <a:pt x="1308" y="452"/>
                    </a:lnTo>
                    <a:lnTo>
                      <a:pt x="1348" y="469"/>
                    </a:lnTo>
                    <a:lnTo>
                      <a:pt x="1384" y="490"/>
                    </a:lnTo>
                    <a:lnTo>
                      <a:pt x="1419" y="517"/>
                    </a:lnTo>
                    <a:lnTo>
                      <a:pt x="1451" y="548"/>
                    </a:lnTo>
                    <a:lnTo>
                      <a:pt x="1478" y="584"/>
                    </a:lnTo>
                    <a:lnTo>
                      <a:pt x="1502" y="625"/>
                    </a:lnTo>
                    <a:lnTo>
                      <a:pt x="1522" y="669"/>
                    </a:lnTo>
                    <a:lnTo>
                      <a:pt x="1537" y="716"/>
                    </a:lnTo>
                    <a:lnTo>
                      <a:pt x="1548" y="770"/>
                    </a:lnTo>
                    <a:lnTo>
                      <a:pt x="1554" y="826"/>
                    </a:lnTo>
                    <a:lnTo>
                      <a:pt x="1557" y="887"/>
                    </a:lnTo>
                    <a:lnTo>
                      <a:pt x="1557" y="1506"/>
                    </a:lnTo>
                    <a:lnTo>
                      <a:pt x="1221" y="1506"/>
                    </a:lnTo>
                    <a:lnTo>
                      <a:pt x="1221" y="922"/>
                    </a:lnTo>
                    <a:lnTo>
                      <a:pt x="1219" y="873"/>
                    </a:lnTo>
                    <a:lnTo>
                      <a:pt x="1213" y="831"/>
                    </a:lnTo>
                    <a:lnTo>
                      <a:pt x="1203" y="794"/>
                    </a:lnTo>
                    <a:lnTo>
                      <a:pt x="1189" y="763"/>
                    </a:lnTo>
                    <a:lnTo>
                      <a:pt x="1170" y="738"/>
                    </a:lnTo>
                    <a:lnTo>
                      <a:pt x="1148" y="718"/>
                    </a:lnTo>
                    <a:lnTo>
                      <a:pt x="1122" y="704"/>
                    </a:lnTo>
                    <a:lnTo>
                      <a:pt x="1092" y="696"/>
                    </a:lnTo>
                    <a:lnTo>
                      <a:pt x="1058" y="693"/>
                    </a:lnTo>
                    <a:lnTo>
                      <a:pt x="1023" y="696"/>
                    </a:lnTo>
                    <a:lnTo>
                      <a:pt x="990" y="703"/>
                    </a:lnTo>
                    <a:lnTo>
                      <a:pt x="963" y="716"/>
                    </a:lnTo>
                    <a:lnTo>
                      <a:pt x="938" y="735"/>
                    </a:lnTo>
                    <a:lnTo>
                      <a:pt x="917" y="758"/>
                    </a:lnTo>
                    <a:lnTo>
                      <a:pt x="900" y="787"/>
                    </a:lnTo>
                    <a:lnTo>
                      <a:pt x="886" y="820"/>
                    </a:lnTo>
                    <a:lnTo>
                      <a:pt x="881" y="834"/>
                    </a:lnTo>
                    <a:lnTo>
                      <a:pt x="877" y="851"/>
                    </a:lnTo>
                    <a:lnTo>
                      <a:pt x="874" y="874"/>
                    </a:lnTo>
                    <a:lnTo>
                      <a:pt x="874" y="901"/>
                    </a:lnTo>
                    <a:lnTo>
                      <a:pt x="874" y="1506"/>
                    </a:lnTo>
                    <a:lnTo>
                      <a:pt x="539" y="1506"/>
                    </a:lnTo>
                    <a:lnTo>
                      <a:pt x="539" y="793"/>
                    </a:lnTo>
                    <a:lnTo>
                      <a:pt x="539" y="718"/>
                    </a:lnTo>
                    <a:lnTo>
                      <a:pt x="537" y="649"/>
                    </a:lnTo>
                    <a:lnTo>
                      <a:pt x="537" y="589"/>
                    </a:lnTo>
                    <a:lnTo>
                      <a:pt x="536" y="537"/>
                    </a:lnTo>
                    <a:lnTo>
                      <a:pt x="534" y="493"/>
                    </a:lnTo>
                    <a:lnTo>
                      <a:pt x="532" y="457"/>
                    </a:lnTo>
                    <a:lnTo>
                      <a:pt x="818" y="457"/>
                    </a:lnTo>
                    <a:lnTo>
                      <a:pt x="839" y="598"/>
                    </a:lnTo>
                    <a:lnTo>
                      <a:pt x="869" y="559"/>
                    </a:lnTo>
                    <a:lnTo>
                      <a:pt x="902" y="526"/>
                    </a:lnTo>
                    <a:lnTo>
                      <a:pt x="938" y="496"/>
                    </a:lnTo>
                    <a:lnTo>
                      <a:pt x="978" y="473"/>
                    </a:lnTo>
                    <a:lnTo>
                      <a:pt x="1022" y="455"/>
                    </a:lnTo>
                    <a:lnTo>
                      <a:pt x="1069" y="441"/>
                    </a:lnTo>
                    <a:lnTo>
                      <a:pt x="1120" y="434"/>
                    </a:lnTo>
                    <a:lnTo>
                      <a:pt x="1173" y="430"/>
                    </a:lnTo>
                    <a:close/>
                    <a:moveTo>
                      <a:pt x="177" y="0"/>
                    </a:moveTo>
                    <a:lnTo>
                      <a:pt x="215" y="3"/>
                    </a:lnTo>
                    <a:lnTo>
                      <a:pt x="247" y="9"/>
                    </a:lnTo>
                    <a:lnTo>
                      <a:pt x="275" y="19"/>
                    </a:lnTo>
                    <a:lnTo>
                      <a:pt x="300" y="33"/>
                    </a:lnTo>
                    <a:lnTo>
                      <a:pt x="319" y="50"/>
                    </a:lnTo>
                    <a:lnTo>
                      <a:pt x="335" y="72"/>
                    </a:lnTo>
                    <a:lnTo>
                      <a:pt x="346" y="98"/>
                    </a:lnTo>
                    <a:lnTo>
                      <a:pt x="352" y="129"/>
                    </a:lnTo>
                    <a:lnTo>
                      <a:pt x="355" y="163"/>
                    </a:lnTo>
                    <a:lnTo>
                      <a:pt x="352" y="196"/>
                    </a:lnTo>
                    <a:lnTo>
                      <a:pt x="346" y="226"/>
                    </a:lnTo>
                    <a:lnTo>
                      <a:pt x="335" y="252"/>
                    </a:lnTo>
                    <a:lnTo>
                      <a:pt x="319" y="274"/>
                    </a:lnTo>
                    <a:lnTo>
                      <a:pt x="300" y="291"/>
                    </a:lnTo>
                    <a:lnTo>
                      <a:pt x="275" y="306"/>
                    </a:lnTo>
                    <a:lnTo>
                      <a:pt x="247" y="316"/>
                    </a:lnTo>
                    <a:lnTo>
                      <a:pt x="215" y="322"/>
                    </a:lnTo>
                    <a:lnTo>
                      <a:pt x="177" y="324"/>
                    </a:lnTo>
                    <a:lnTo>
                      <a:pt x="140" y="322"/>
                    </a:lnTo>
                    <a:lnTo>
                      <a:pt x="107" y="316"/>
                    </a:lnTo>
                    <a:lnTo>
                      <a:pt x="78" y="306"/>
                    </a:lnTo>
                    <a:lnTo>
                      <a:pt x="54" y="291"/>
                    </a:lnTo>
                    <a:lnTo>
                      <a:pt x="35" y="274"/>
                    </a:lnTo>
                    <a:lnTo>
                      <a:pt x="18" y="252"/>
                    </a:lnTo>
                    <a:lnTo>
                      <a:pt x="8" y="226"/>
                    </a:lnTo>
                    <a:lnTo>
                      <a:pt x="1" y="196"/>
                    </a:lnTo>
                    <a:lnTo>
                      <a:pt x="0" y="163"/>
                    </a:lnTo>
                    <a:lnTo>
                      <a:pt x="2" y="130"/>
                    </a:lnTo>
                    <a:lnTo>
                      <a:pt x="12" y="99"/>
                    </a:lnTo>
                    <a:lnTo>
                      <a:pt x="28" y="72"/>
                    </a:lnTo>
                    <a:lnTo>
                      <a:pt x="51" y="48"/>
                    </a:lnTo>
                    <a:lnTo>
                      <a:pt x="77" y="27"/>
                    </a:lnTo>
                    <a:lnTo>
                      <a:pt x="108" y="13"/>
                    </a:lnTo>
                    <a:lnTo>
                      <a:pt x="140" y="4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F912A0D6-952E-4E02-99B4-F115BCF00C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4576" y="2117725"/>
                <a:ext cx="1581912" cy="1581912"/>
              </a:xfrm>
              <a:custGeom>
                <a:avLst/>
                <a:gdLst>
                  <a:gd name="T0" fmla="*/ 1430 w 3445"/>
                  <a:gd name="T1" fmla="*/ 298 h 3443"/>
                  <a:gd name="T2" fmla="*/ 1071 w 3445"/>
                  <a:gd name="T3" fmla="*/ 423 h 3443"/>
                  <a:gd name="T4" fmla="*/ 762 w 3445"/>
                  <a:gd name="T5" fmla="*/ 631 h 3443"/>
                  <a:gd name="T6" fmla="*/ 517 w 3445"/>
                  <a:gd name="T7" fmla="*/ 910 h 3443"/>
                  <a:gd name="T8" fmla="*/ 350 w 3445"/>
                  <a:gd name="T9" fmla="*/ 1245 h 3443"/>
                  <a:gd name="T10" fmla="*/ 272 w 3445"/>
                  <a:gd name="T11" fmla="*/ 1622 h 3443"/>
                  <a:gd name="T12" fmla="*/ 298 w 3445"/>
                  <a:gd name="T13" fmla="*/ 2014 h 3443"/>
                  <a:gd name="T14" fmla="*/ 423 w 3445"/>
                  <a:gd name="T15" fmla="*/ 2372 h 3443"/>
                  <a:gd name="T16" fmla="*/ 632 w 3445"/>
                  <a:gd name="T17" fmla="*/ 2681 h 3443"/>
                  <a:gd name="T18" fmla="*/ 910 w 3445"/>
                  <a:gd name="T19" fmla="*/ 2926 h 3443"/>
                  <a:gd name="T20" fmla="*/ 1245 w 3445"/>
                  <a:gd name="T21" fmla="*/ 3093 h 3443"/>
                  <a:gd name="T22" fmla="*/ 1622 w 3445"/>
                  <a:gd name="T23" fmla="*/ 3171 h 3443"/>
                  <a:gd name="T24" fmla="*/ 2015 w 3445"/>
                  <a:gd name="T25" fmla="*/ 3144 h 3443"/>
                  <a:gd name="T26" fmla="*/ 2373 w 3445"/>
                  <a:gd name="T27" fmla="*/ 3020 h 3443"/>
                  <a:gd name="T28" fmla="*/ 2682 w 3445"/>
                  <a:gd name="T29" fmla="*/ 2812 h 3443"/>
                  <a:gd name="T30" fmla="*/ 2927 w 3445"/>
                  <a:gd name="T31" fmla="*/ 2533 h 3443"/>
                  <a:gd name="T32" fmla="*/ 3095 w 3445"/>
                  <a:gd name="T33" fmla="*/ 2198 h 3443"/>
                  <a:gd name="T34" fmla="*/ 3173 w 3445"/>
                  <a:gd name="T35" fmla="*/ 1821 h 3443"/>
                  <a:gd name="T36" fmla="*/ 3146 w 3445"/>
                  <a:gd name="T37" fmla="*/ 1429 h 3443"/>
                  <a:gd name="T38" fmla="*/ 3022 w 3445"/>
                  <a:gd name="T39" fmla="*/ 1071 h 3443"/>
                  <a:gd name="T40" fmla="*/ 2813 w 3445"/>
                  <a:gd name="T41" fmla="*/ 762 h 3443"/>
                  <a:gd name="T42" fmla="*/ 2535 w 3445"/>
                  <a:gd name="T43" fmla="*/ 517 h 3443"/>
                  <a:gd name="T44" fmla="*/ 2199 w 3445"/>
                  <a:gd name="T45" fmla="*/ 350 h 3443"/>
                  <a:gd name="T46" fmla="*/ 1821 w 3445"/>
                  <a:gd name="T47" fmla="*/ 272 h 3443"/>
                  <a:gd name="T48" fmla="*/ 1930 w 3445"/>
                  <a:gd name="T49" fmla="*/ 13 h 3443"/>
                  <a:gd name="T50" fmla="*/ 2323 w 3445"/>
                  <a:gd name="T51" fmla="*/ 108 h 3443"/>
                  <a:gd name="T52" fmla="*/ 2675 w 3445"/>
                  <a:gd name="T53" fmla="*/ 288 h 3443"/>
                  <a:gd name="T54" fmla="*/ 2975 w 3445"/>
                  <a:gd name="T55" fmla="*/ 539 h 3443"/>
                  <a:gd name="T56" fmla="*/ 3209 w 3445"/>
                  <a:gd name="T57" fmla="*/ 853 h 3443"/>
                  <a:gd name="T58" fmla="*/ 3369 w 3445"/>
                  <a:gd name="T59" fmla="*/ 1215 h 3443"/>
                  <a:gd name="T60" fmla="*/ 3442 w 3445"/>
                  <a:gd name="T61" fmla="*/ 1616 h 3443"/>
                  <a:gd name="T62" fmla="*/ 3417 w 3445"/>
                  <a:gd name="T63" fmla="*/ 2031 h 3443"/>
                  <a:gd name="T64" fmla="*/ 3299 w 3445"/>
                  <a:gd name="T65" fmla="*/ 2414 h 3443"/>
                  <a:gd name="T66" fmla="*/ 3100 w 3445"/>
                  <a:gd name="T67" fmla="*/ 2754 h 3443"/>
                  <a:gd name="T68" fmla="*/ 2832 w 3445"/>
                  <a:gd name="T69" fmla="*/ 3038 h 3443"/>
                  <a:gd name="T70" fmla="*/ 2505 w 3445"/>
                  <a:gd name="T71" fmla="*/ 3255 h 3443"/>
                  <a:gd name="T72" fmla="*/ 2131 w 3445"/>
                  <a:gd name="T73" fmla="*/ 3393 h 3443"/>
                  <a:gd name="T74" fmla="*/ 1722 w 3445"/>
                  <a:gd name="T75" fmla="*/ 3443 h 3443"/>
                  <a:gd name="T76" fmla="*/ 1313 w 3445"/>
                  <a:gd name="T77" fmla="*/ 3393 h 3443"/>
                  <a:gd name="T78" fmla="*/ 939 w 3445"/>
                  <a:gd name="T79" fmla="*/ 3255 h 3443"/>
                  <a:gd name="T80" fmla="*/ 613 w 3445"/>
                  <a:gd name="T81" fmla="*/ 3038 h 3443"/>
                  <a:gd name="T82" fmla="*/ 344 w 3445"/>
                  <a:gd name="T83" fmla="*/ 2754 h 3443"/>
                  <a:gd name="T84" fmla="*/ 146 w 3445"/>
                  <a:gd name="T85" fmla="*/ 2414 h 3443"/>
                  <a:gd name="T86" fmla="*/ 28 w 3445"/>
                  <a:gd name="T87" fmla="*/ 2031 h 3443"/>
                  <a:gd name="T88" fmla="*/ 3 w 3445"/>
                  <a:gd name="T89" fmla="*/ 1616 h 3443"/>
                  <a:gd name="T90" fmla="*/ 75 w 3445"/>
                  <a:gd name="T91" fmla="*/ 1215 h 3443"/>
                  <a:gd name="T92" fmla="*/ 236 w 3445"/>
                  <a:gd name="T93" fmla="*/ 853 h 3443"/>
                  <a:gd name="T94" fmla="*/ 470 w 3445"/>
                  <a:gd name="T95" fmla="*/ 539 h 3443"/>
                  <a:gd name="T96" fmla="*/ 770 w 3445"/>
                  <a:gd name="T97" fmla="*/ 288 h 3443"/>
                  <a:gd name="T98" fmla="*/ 1122 w 3445"/>
                  <a:gd name="T99" fmla="*/ 108 h 3443"/>
                  <a:gd name="T100" fmla="*/ 1514 w 3445"/>
                  <a:gd name="T101" fmla="*/ 13 h 3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5" h="3443">
                    <a:moveTo>
                      <a:pt x="1722" y="269"/>
                    </a:moveTo>
                    <a:lnTo>
                      <a:pt x="1622" y="272"/>
                    </a:lnTo>
                    <a:lnTo>
                      <a:pt x="1525" y="283"/>
                    </a:lnTo>
                    <a:lnTo>
                      <a:pt x="1430" y="298"/>
                    </a:lnTo>
                    <a:lnTo>
                      <a:pt x="1336" y="321"/>
                    </a:lnTo>
                    <a:lnTo>
                      <a:pt x="1245" y="350"/>
                    </a:lnTo>
                    <a:lnTo>
                      <a:pt x="1156" y="383"/>
                    </a:lnTo>
                    <a:lnTo>
                      <a:pt x="1071" y="423"/>
                    </a:lnTo>
                    <a:lnTo>
                      <a:pt x="989" y="468"/>
                    </a:lnTo>
                    <a:lnTo>
                      <a:pt x="910" y="517"/>
                    </a:lnTo>
                    <a:lnTo>
                      <a:pt x="835" y="572"/>
                    </a:lnTo>
                    <a:lnTo>
                      <a:pt x="762" y="631"/>
                    </a:lnTo>
                    <a:lnTo>
                      <a:pt x="694" y="695"/>
                    </a:lnTo>
                    <a:lnTo>
                      <a:pt x="632" y="762"/>
                    </a:lnTo>
                    <a:lnTo>
                      <a:pt x="572" y="834"/>
                    </a:lnTo>
                    <a:lnTo>
                      <a:pt x="517" y="910"/>
                    </a:lnTo>
                    <a:lnTo>
                      <a:pt x="467" y="988"/>
                    </a:lnTo>
                    <a:lnTo>
                      <a:pt x="423" y="1071"/>
                    </a:lnTo>
                    <a:lnTo>
                      <a:pt x="383" y="1157"/>
                    </a:lnTo>
                    <a:lnTo>
                      <a:pt x="350" y="1245"/>
                    </a:lnTo>
                    <a:lnTo>
                      <a:pt x="322" y="1336"/>
                    </a:lnTo>
                    <a:lnTo>
                      <a:pt x="298" y="1429"/>
                    </a:lnTo>
                    <a:lnTo>
                      <a:pt x="283" y="1524"/>
                    </a:lnTo>
                    <a:lnTo>
                      <a:pt x="272" y="1622"/>
                    </a:lnTo>
                    <a:lnTo>
                      <a:pt x="269" y="1722"/>
                    </a:lnTo>
                    <a:lnTo>
                      <a:pt x="272" y="1821"/>
                    </a:lnTo>
                    <a:lnTo>
                      <a:pt x="283" y="1919"/>
                    </a:lnTo>
                    <a:lnTo>
                      <a:pt x="298" y="2014"/>
                    </a:lnTo>
                    <a:lnTo>
                      <a:pt x="322" y="2107"/>
                    </a:lnTo>
                    <a:lnTo>
                      <a:pt x="350" y="2198"/>
                    </a:lnTo>
                    <a:lnTo>
                      <a:pt x="383" y="2287"/>
                    </a:lnTo>
                    <a:lnTo>
                      <a:pt x="423" y="2372"/>
                    </a:lnTo>
                    <a:lnTo>
                      <a:pt x="467" y="2455"/>
                    </a:lnTo>
                    <a:lnTo>
                      <a:pt x="517" y="2533"/>
                    </a:lnTo>
                    <a:lnTo>
                      <a:pt x="572" y="2608"/>
                    </a:lnTo>
                    <a:lnTo>
                      <a:pt x="632" y="2681"/>
                    </a:lnTo>
                    <a:lnTo>
                      <a:pt x="694" y="2749"/>
                    </a:lnTo>
                    <a:lnTo>
                      <a:pt x="762" y="2812"/>
                    </a:lnTo>
                    <a:lnTo>
                      <a:pt x="835" y="2871"/>
                    </a:lnTo>
                    <a:lnTo>
                      <a:pt x="910" y="2926"/>
                    </a:lnTo>
                    <a:lnTo>
                      <a:pt x="989" y="2976"/>
                    </a:lnTo>
                    <a:lnTo>
                      <a:pt x="1071" y="3020"/>
                    </a:lnTo>
                    <a:lnTo>
                      <a:pt x="1156" y="3060"/>
                    </a:lnTo>
                    <a:lnTo>
                      <a:pt x="1245" y="3093"/>
                    </a:lnTo>
                    <a:lnTo>
                      <a:pt x="1336" y="3121"/>
                    </a:lnTo>
                    <a:lnTo>
                      <a:pt x="1430" y="3144"/>
                    </a:lnTo>
                    <a:lnTo>
                      <a:pt x="1525" y="3160"/>
                    </a:lnTo>
                    <a:lnTo>
                      <a:pt x="1622" y="3171"/>
                    </a:lnTo>
                    <a:lnTo>
                      <a:pt x="1722" y="3174"/>
                    </a:lnTo>
                    <a:lnTo>
                      <a:pt x="1821" y="3171"/>
                    </a:lnTo>
                    <a:lnTo>
                      <a:pt x="1920" y="3160"/>
                    </a:lnTo>
                    <a:lnTo>
                      <a:pt x="2015" y="3144"/>
                    </a:lnTo>
                    <a:lnTo>
                      <a:pt x="2108" y="3121"/>
                    </a:lnTo>
                    <a:lnTo>
                      <a:pt x="2199" y="3093"/>
                    </a:lnTo>
                    <a:lnTo>
                      <a:pt x="2287" y="3060"/>
                    </a:lnTo>
                    <a:lnTo>
                      <a:pt x="2373" y="3020"/>
                    </a:lnTo>
                    <a:lnTo>
                      <a:pt x="2456" y="2976"/>
                    </a:lnTo>
                    <a:lnTo>
                      <a:pt x="2535" y="2926"/>
                    </a:lnTo>
                    <a:lnTo>
                      <a:pt x="2610" y="2871"/>
                    </a:lnTo>
                    <a:lnTo>
                      <a:pt x="2682" y="2812"/>
                    </a:lnTo>
                    <a:lnTo>
                      <a:pt x="2749" y="2749"/>
                    </a:lnTo>
                    <a:lnTo>
                      <a:pt x="2813" y="2681"/>
                    </a:lnTo>
                    <a:lnTo>
                      <a:pt x="2873" y="2608"/>
                    </a:lnTo>
                    <a:lnTo>
                      <a:pt x="2927" y="2533"/>
                    </a:lnTo>
                    <a:lnTo>
                      <a:pt x="2977" y="2455"/>
                    </a:lnTo>
                    <a:lnTo>
                      <a:pt x="3022" y="2372"/>
                    </a:lnTo>
                    <a:lnTo>
                      <a:pt x="3062" y="2287"/>
                    </a:lnTo>
                    <a:lnTo>
                      <a:pt x="3095" y="2198"/>
                    </a:lnTo>
                    <a:lnTo>
                      <a:pt x="3123" y="2107"/>
                    </a:lnTo>
                    <a:lnTo>
                      <a:pt x="3146" y="2014"/>
                    </a:lnTo>
                    <a:lnTo>
                      <a:pt x="3162" y="1919"/>
                    </a:lnTo>
                    <a:lnTo>
                      <a:pt x="3173" y="1821"/>
                    </a:lnTo>
                    <a:lnTo>
                      <a:pt x="3176" y="1722"/>
                    </a:lnTo>
                    <a:lnTo>
                      <a:pt x="3173" y="1622"/>
                    </a:lnTo>
                    <a:lnTo>
                      <a:pt x="3162" y="1524"/>
                    </a:lnTo>
                    <a:lnTo>
                      <a:pt x="3146" y="1429"/>
                    </a:lnTo>
                    <a:lnTo>
                      <a:pt x="3123" y="1336"/>
                    </a:lnTo>
                    <a:lnTo>
                      <a:pt x="3095" y="1245"/>
                    </a:lnTo>
                    <a:lnTo>
                      <a:pt x="3062" y="1157"/>
                    </a:lnTo>
                    <a:lnTo>
                      <a:pt x="3022" y="1071"/>
                    </a:lnTo>
                    <a:lnTo>
                      <a:pt x="2977" y="988"/>
                    </a:lnTo>
                    <a:lnTo>
                      <a:pt x="2927" y="910"/>
                    </a:lnTo>
                    <a:lnTo>
                      <a:pt x="2873" y="834"/>
                    </a:lnTo>
                    <a:lnTo>
                      <a:pt x="2813" y="762"/>
                    </a:lnTo>
                    <a:lnTo>
                      <a:pt x="2749" y="695"/>
                    </a:lnTo>
                    <a:lnTo>
                      <a:pt x="2682" y="631"/>
                    </a:lnTo>
                    <a:lnTo>
                      <a:pt x="2610" y="572"/>
                    </a:lnTo>
                    <a:lnTo>
                      <a:pt x="2535" y="517"/>
                    </a:lnTo>
                    <a:lnTo>
                      <a:pt x="2456" y="468"/>
                    </a:lnTo>
                    <a:lnTo>
                      <a:pt x="2373" y="423"/>
                    </a:lnTo>
                    <a:lnTo>
                      <a:pt x="2287" y="383"/>
                    </a:lnTo>
                    <a:lnTo>
                      <a:pt x="2199" y="350"/>
                    </a:lnTo>
                    <a:lnTo>
                      <a:pt x="2108" y="321"/>
                    </a:lnTo>
                    <a:lnTo>
                      <a:pt x="2015" y="298"/>
                    </a:lnTo>
                    <a:lnTo>
                      <a:pt x="1920" y="283"/>
                    </a:lnTo>
                    <a:lnTo>
                      <a:pt x="1821" y="272"/>
                    </a:lnTo>
                    <a:lnTo>
                      <a:pt x="1722" y="269"/>
                    </a:lnTo>
                    <a:close/>
                    <a:moveTo>
                      <a:pt x="1722" y="0"/>
                    </a:moveTo>
                    <a:lnTo>
                      <a:pt x="1828" y="3"/>
                    </a:lnTo>
                    <a:lnTo>
                      <a:pt x="1930" y="13"/>
                    </a:lnTo>
                    <a:lnTo>
                      <a:pt x="2032" y="28"/>
                    </a:lnTo>
                    <a:lnTo>
                      <a:pt x="2131" y="49"/>
                    </a:lnTo>
                    <a:lnTo>
                      <a:pt x="2229" y="76"/>
                    </a:lnTo>
                    <a:lnTo>
                      <a:pt x="2323" y="108"/>
                    </a:lnTo>
                    <a:lnTo>
                      <a:pt x="2415" y="146"/>
                    </a:lnTo>
                    <a:lnTo>
                      <a:pt x="2505" y="187"/>
                    </a:lnTo>
                    <a:lnTo>
                      <a:pt x="2591" y="236"/>
                    </a:lnTo>
                    <a:lnTo>
                      <a:pt x="2675" y="288"/>
                    </a:lnTo>
                    <a:lnTo>
                      <a:pt x="2756" y="344"/>
                    </a:lnTo>
                    <a:lnTo>
                      <a:pt x="2832" y="405"/>
                    </a:lnTo>
                    <a:lnTo>
                      <a:pt x="2905" y="470"/>
                    </a:lnTo>
                    <a:lnTo>
                      <a:pt x="2975" y="539"/>
                    </a:lnTo>
                    <a:lnTo>
                      <a:pt x="3040" y="612"/>
                    </a:lnTo>
                    <a:lnTo>
                      <a:pt x="3100" y="689"/>
                    </a:lnTo>
                    <a:lnTo>
                      <a:pt x="3157" y="769"/>
                    </a:lnTo>
                    <a:lnTo>
                      <a:pt x="3209" y="853"/>
                    </a:lnTo>
                    <a:lnTo>
                      <a:pt x="3257" y="939"/>
                    </a:lnTo>
                    <a:lnTo>
                      <a:pt x="3299" y="1029"/>
                    </a:lnTo>
                    <a:lnTo>
                      <a:pt x="3337" y="1121"/>
                    </a:lnTo>
                    <a:lnTo>
                      <a:pt x="3369" y="1215"/>
                    </a:lnTo>
                    <a:lnTo>
                      <a:pt x="3396" y="1313"/>
                    </a:lnTo>
                    <a:lnTo>
                      <a:pt x="3417" y="1412"/>
                    </a:lnTo>
                    <a:lnTo>
                      <a:pt x="3432" y="1514"/>
                    </a:lnTo>
                    <a:lnTo>
                      <a:pt x="3442" y="1616"/>
                    </a:lnTo>
                    <a:lnTo>
                      <a:pt x="3445" y="1722"/>
                    </a:lnTo>
                    <a:lnTo>
                      <a:pt x="3442" y="1827"/>
                    </a:lnTo>
                    <a:lnTo>
                      <a:pt x="3432" y="1929"/>
                    </a:lnTo>
                    <a:lnTo>
                      <a:pt x="3417" y="2031"/>
                    </a:lnTo>
                    <a:lnTo>
                      <a:pt x="3396" y="2130"/>
                    </a:lnTo>
                    <a:lnTo>
                      <a:pt x="3369" y="2227"/>
                    </a:lnTo>
                    <a:lnTo>
                      <a:pt x="3337" y="2322"/>
                    </a:lnTo>
                    <a:lnTo>
                      <a:pt x="3299" y="2414"/>
                    </a:lnTo>
                    <a:lnTo>
                      <a:pt x="3257" y="2504"/>
                    </a:lnTo>
                    <a:lnTo>
                      <a:pt x="3209" y="2591"/>
                    </a:lnTo>
                    <a:lnTo>
                      <a:pt x="3157" y="2673"/>
                    </a:lnTo>
                    <a:lnTo>
                      <a:pt x="3100" y="2754"/>
                    </a:lnTo>
                    <a:lnTo>
                      <a:pt x="3040" y="2830"/>
                    </a:lnTo>
                    <a:lnTo>
                      <a:pt x="2975" y="2904"/>
                    </a:lnTo>
                    <a:lnTo>
                      <a:pt x="2905" y="2973"/>
                    </a:lnTo>
                    <a:lnTo>
                      <a:pt x="2832" y="3038"/>
                    </a:lnTo>
                    <a:lnTo>
                      <a:pt x="2756" y="3099"/>
                    </a:lnTo>
                    <a:lnTo>
                      <a:pt x="2675" y="3156"/>
                    </a:lnTo>
                    <a:lnTo>
                      <a:pt x="2591" y="3207"/>
                    </a:lnTo>
                    <a:lnTo>
                      <a:pt x="2505" y="3255"/>
                    </a:lnTo>
                    <a:lnTo>
                      <a:pt x="2415" y="3297"/>
                    </a:lnTo>
                    <a:lnTo>
                      <a:pt x="2323" y="3335"/>
                    </a:lnTo>
                    <a:lnTo>
                      <a:pt x="2229" y="3367"/>
                    </a:lnTo>
                    <a:lnTo>
                      <a:pt x="2131" y="3393"/>
                    </a:lnTo>
                    <a:lnTo>
                      <a:pt x="2032" y="3414"/>
                    </a:lnTo>
                    <a:lnTo>
                      <a:pt x="1930" y="3430"/>
                    </a:lnTo>
                    <a:lnTo>
                      <a:pt x="1828" y="3440"/>
                    </a:lnTo>
                    <a:lnTo>
                      <a:pt x="1722" y="3443"/>
                    </a:lnTo>
                    <a:lnTo>
                      <a:pt x="1617" y="3440"/>
                    </a:lnTo>
                    <a:lnTo>
                      <a:pt x="1514" y="3430"/>
                    </a:lnTo>
                    <a:lnTo>
                      <a:pt x="1413" y="3414"/>
                    </a:lnTo>
                    <a:lnTo>
                      <a:pt x="1313" y="3393"/>
                    </a:lnTo>
                    <a:lnTo>
                      <a:pt x="1216" y="3367"/>
                    </a:lnTo>
                    <a:lnTo>
                      <a:pt x="1122" y="3335"/>
                    </a:lnTo>
                    <a:lnTo>
                      <a:pt x="1030" y="3297"/>
                    </a:lnTo>
                    <a:lnTo>
                      <a:pt x="939" y="3255"/>
                    </a:lnTo>
                    <a:lnTo>
                      <a:pt x="853" y="3207"/>
                    </a:lnTo>
                    <a:lnTo>
                      <a:pt x="770" y="3156"/>
                    </a:lnTo>
                    <a:lnTo>
                      <a:pt x="689" y="3099"/>
                    </a:lnTo>
                    <a:lnTo>
                      <a:pt x="613" y="3038"/>
                    </a:lnTo>
                    <a:lnTo>
                      <a:pt x="539" y="2973"/>
                    </a:lnTo>
                    <a:lnTo>
                      <a:pt x="470" y="2904"/>
                    </a:lnTo>
                    <a:lnTo>
                      <a:pt x="405" y="2830"/>
                    </a:lnTo>
                    <a:lnTo>
                      <a:pt x="344" y="2754"/>
                    </a:lnTo>
                    <a:lnTo>
                      <a:pt x="287" y="2673"/>
                    </a:lnTo>
                    <a:lnTo>
                      <a:pt x="236" y="2591"/>
                    </a:lnTo>
                    <a:lnTo>
                      <a:pt x="187" y="2504"/>
                    </a:lnTo>
                    <a:lnTo>
                      <a:pt x="146" y="2414"/>
                    </a:lnTo>
                    <a:lnTo>
                      <a:pt x="108" y="2322"/>
                    </a:lnTo>
                    <a:lnTo>
                      <a:pt x="75" y="2227"/>
                    </a:lnTo>
                    <a:lnTo>
                      <a:pt x="49" y="2130"/>
                    </a:lnTo>
                    <a:lnTo>
                      <a:pt x="28" y="2031"/>
                    </a:lnTo>
                    <a:lnTo>
                      <a:pt x="13" y="1929"/>
                    </a:lnTo>
                    <a:lnTo>
                      <a:pt x="3" y="1827"/>
                    </a:lnTo>
                    <a:lnTo>
                      <a:pt x="0" y="1722"/>
                    </a:lnTo>
                    <a:lnTo>
                      <a:pt x="3" y="1616"/>
                    </a:lnTo>
                    <a:lnTo>
                      <a:pt x="13" y="1514"/>
                    </a:lnTo>
                    <a:lnTo>
                      <a:pt x="28" y="1412"/>
                    </a:lnTo>
                    <a:lnTo>
                      <a:pt x="49" y="1313"/>
                    </a:lnTo>
                    <a:lnTo>
                      <a:pt x="75" y="1215"/>
                    </a:lnTo>
                    <a:lnTo>
                      <a:pt x="108" y="1121"/>
                    </a:lnTo>
                    <a:lnTo>
                      <a:pt x="146" y="1029"/>
                    </a:lnTo>
                    <a:lnTo>
                      <a:pt x="187" y="939"/>
                    </a:lnTo>
                    <a:lnTo>
                      <a:pt x="236" y="853"/>
                    </a:lnTo>
                    <a:lnTo>
                      <a:pt x="287" y="769"/>
                    </a:lnTo>
                    <a:lnTo>
                      <a:pt x="344" y="689"/>
                    </a:lnTo>
                    <a:lnTo>
                      <a:pt x="405" y="612"/>
                    </a:lnTo>
                    <a:lnTo>
                      <a:pt x="470" y="539"/>
                    </a:lnTo>
                    <a:lnTo>
                      <a:pt x="539" y="470"/>
                    </a:lnTo>
                    <a:lnTo>
                      <a:pt x="613" y="405"/>
                    </a:lnTo>
                    <a:lnTo>
                      <a:pt x="689" y="344"/>
                    </a:lnTo>
                    <a:lnTo>
                      <a:pt x="770" y="288"/>
                    </a:lnTo>
                    <a:lnTo>
                      <a:pt x="853" y="236"/>
                    </a:lnTo>
                    <a:lnTo>
                      <a:pt x="939" y="187"/>
                    </a:lnTo>
                    <a:lnTo>
                      <a:pt x="1030" y="146"/>
                    </a:lnTo>
                    <a:lnTo>
                      <a:pt x="1122" y="108"/>
                    </a:lnTo>
                    <a:lnTo>
                      <a:pt x="1216" y="76"/>
                    </a:lnTo>
                    <a:lnTo>
                      <a:pt x="1313" y="49"/>
                    </a:lnTo>
                    <a:lnTo>
                      <a:pt x="1413" y="28"/>
                    </a:lnTo>
                    <a:lnTo>
                      <a:pt x="1514" y="13"/>
                    </a:lnTo>
                    <a:lnTo>
                      <a:pt x="1617" y="3"/>
                    </a:lnTo>
                    <a:lnTo>
                      <a:pt x="1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4" y="3211991"/>
            <a:ext cx="3488918" cy="23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4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F5980CB-9282-4311-A3E7-D0645304B1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alpha val="79000"/>
                </a:schemeClr>
              </a:gs>
              <a:gs pos="100000">
                <a:schemeClr val="accent2">
                  <a:alpha val="85000"/>
                </a:schemeClr>
              </a:gs>
            </a:gsLst>
            <a:lin ang="2700000" scaled="0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1999209" y="2690336"/>
            <a:ext cx="819358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b="1" i="1" dirty="0">
                <a:latin typeface="Rockwell" panose="020606030202050204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“You Get More, You Learn More"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93" y="6007755"/>
            <a:ext cx="1387039" cy="5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5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E08B655-21EE-454D-B35E-C7D132F870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1" name="Rectangle 20"/>
          <p:cNvSpPr/>
          <p:nvPr/>
        </p:nvSpPr>
        <p:spPr bwMode="auto">
          <a:xfrm rot="16200000">
            <a:off x="-1142999" y="1142997"/>
            <a:ext cx="6858001" cy="4572003"/>
          </a:xfrm>
          <a:prstGeom prst="rect">
            <a:avLst/>
          </a:prstGeom>
          <a:gradFill>
            <a:gsLst>
              <a:gs pos="0">
                <a:schemeClr val="accent1">
                  <a:alpha val="67000"/>
                </a:schemeClr>
              </a:gs>
              <a:gs pos="100000">
                <a:schemeClr val="accent2">
                  <a:alpha val="2700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876801" y="233862"/>
            <a:ext cx="6827519" cy="66051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ABOUT OUR COMPANY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4051032" y="1021820"/>
            <a:ext cx="948671" cy="96561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4052404" y="3265243"/>
            <a:ext cx="948671" cy="96561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4051032" y="2129420"/>
            <a:ext cx="948671" cy="96561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065780" y="5553173"/>
            <a:ext cx="948671" cy="96561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B327CF-5C71-4B40-83A4-A588F5533A55}"/>
              </a:ext>
            </a:extLst>
          </p:cNvPr>
          <p:cNvGrpSpPr/>
          <p:nvPr/>
        </p:nvGrpSpPr>
        <p:grpSpPr>
          <a:xfrm>
            <a:off x="5138723" y="1180882"/>
            <a:ext cx="6096000" cy="679400"/>
            <a:chOff x="5434301" y="1499862"/>
            <a:chExt cx="6096000" cy="679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079A271-9F66-4FC9-9843-7A2A7AD3D46D}"/>
                </a:ext>
              </a:extLst>
            </p:cNvPr>
            <p:cNvSpPr/>
            <p:nvPr/>
          </p:nvSpPr>
          <p:spPr>
            <a:xfrm>
              <a:off x="5434301" y="1499862"/>
              <a:ext cx="10728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Who We Are</a:t>
              </a:r>
              <a:endParaRPr lang="en-US" sz="16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6D19CC-AD13-434B-ADB6-7A9B7AFC89C6}"/>
                </a:ext>
              </a:extLst>
            </p:cNvPr>
            <p:cNvSpPr/>
            <p:nvPr/>
          </p:nvSpPr>
          <p:spPr>
            <a:xfrm>
              <a:off x="5434301" y="1762738"/>
              <a:ext cx="6096000" cy="4165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Know what is Net4Life Team, and how it started.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2772F5-CFBA-425A-84D6-6E83C199F3CF}"/>
              </a:ext>
            </a:extLst>
          </p:cNvPr>
          <p:cNvGrpSpPr/>
          <p:nvPr/>
        </p:nvGrpSpPr>
        <p:grpSpPr>
          <a:xfrm>
            <a:off x="5095851" y="3424824"/>
            <a:ext cx="6096000" cy="724541"/>
            <a:chOff x="5434301" y="1499862"/>
            <a:chExt cx="6096000" cy="72454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BEFC0A1-4B41-4F0B-9B3F-BC4AF45C9A0B}"/>
                </a:ext>
              </a:extLst>
            </p:cNvPr>
            <p:cNvSpPr/>
            <p:nvPr/>
          </p:nvSpPr>
          <p:spPr>
            <a:xfrm>
              <a:off x="5434301" y="1499862"/>
              <a:ext cx="24883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Our Services</a:t>
              </a:r>
              <a:endParaRPr lang="en-US" sz="16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6CFC92-387A-425D-8F2E-31DDDAEC36F0}"/>
                </a:ext>
              </a:extLst>
            </p:cNvPr>
            <p:cNvSpPr/>
            <p:nvPr/>
          </p:nvSpPr>
          <p:spPr>
            <a:xfrm>
              <a:off x="5434301" y="1762738"/>
              <a:ext cx="6096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Check our variety of services that touch your business.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FEBC90-8A31-4B03-B30F-D65578A80E5E}"/>
              </a:ext>
            </a:extLst>
          </p:cNvPr>
          <p:cNvGrpSpPr/>
          <p:nvPr/>
        </p:nvGrpSpPr>
        <p:grpSpPr>
          <a:xfrm>
            <a:off x="5139940" y="2288482"/>
            <a:ext cx="6096000" cy="724541"/>
            <a:chOff x="5434301" y="1499862"/>
            <a:chExt cx="6096000" cy="72454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EF2F96E-86AF-439C-83B1-002089B4F497}"/>
                </a:ext>
              </a:extLst>
            </p:cNvPr>
            <p:cNvSpPr/>
            <p:nvPr/>
          </p:nvSpPr>
          <p:spPr>
            <a:xfrm>
              <a:off x="5434301" y="1499862"/>
              <a:ext cx="10759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Our Mission</a:t>
              </a:r>
              <a:endParaRPr lang="en-US" sz="1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C3B1FD2-2FDF-4B99-BEAD-6B2575C7D549}"/>
                </a:ext>
              </a:extLst>
            </p:cNvPr>
            <p:cNvSpPr/>
            <p:nvPr/>
          </p:nvSpPr>
          <p:spPr>
            <a:xfrm>
              <a:off x="5434301" y="1762738"/>
              <a:ext cx="6096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Discover our mission and partnership strategy.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1A04B3-D638-4554-8EAE-259B7F54EC4A}"/>
              </a:ext>
            </a:extLst>
          </p:cNvPr>
          <p:cNvGrpSpPr/>
          <p:nvPr/>
        </p:nvGrpSpPr>
        <p:grpSpPr>
          <a:xfrm>
            <a:off x="5138723" y="5579502"/>
            <a:ext cx="6096000" cy="1054568"/>
            <a:chOff x="5434301" y="1499862"/>
            <a:chExt cx="6096000" cy="105456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66F692-9334-4FA4-BC8F-74443F4B8A06}"/>
                </a:ext>
              </a:extLst>
            </p:cNvPr>
            <p:cNvSpPr/>
            <p:nvPr/>
          </p:nvSpPr>
          <p:spPr>
            <a:xfrm>
              <a:off x="5434301" y="1499862"/>
              <a:ext cx="13041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How To Find Us</a:t>
              </a:r>
              <a:endParaRPr lang="en-US" sz="16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41D28A2-4A50-4F87-99D9-4EA378C7B0DE}"/>
                </a:ext>
              </a:extLst>
            </p:cNvPr>
            <p:cNvSpPr/>
            <p:nvPr/>
          </p:nvSpPr>
          <p:spPr>
            <a:xfrm>
              <a:off x="5434301" y="1762738"/>
              <a:ext cx="6096000" cy="791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Now it is time to contact us, and we will be glad to 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assist you.</a:t>
              </a:r>
            </a:p>
          </p:txBody>
        </p:sp>
      </p:grpSp>
      <p:pic>
        <p:nvPicPr>
          <p:cNvPr id="13" name="Graphic 12" descr="Speaker Phone">
            <a:extLst>
              <a:ext uri="{FF2B5EF4-FFF2-40B4-BE49-F238E27FC236}">
                <a16:creationId xmlns:a16="http://schemas.microsoft.com/office/drawing/2014/main" id="{EFB146D0-EFC9-4634-AD32-8CD4C4892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6618" y="5771717"/>
            <a:ext cx="576446" cy="576446"/>
          </a:xfrm>
          <a:prstGeom prst="rect">
            <a:avLst/>
          </a:prstGeom>
        </p:spPr>
      </p:pic>
      <p:pic>
        <p:nvPicPr>
          <p:cNvPr id="15" name="Graphic 14" descr="Bullseye">
            <a:extLst>
              <a:ext uri="{FF2B5EF4-FFF2-40B4-BE49-F238E27FC236}">
                <a16:creationId xmlns:a16="http://schemas.microsoft.com/office/drawing/2014/main" id="{C640A597-D700-4AB0-BF51-E683DC2F9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3538" y="2340491"/>
            <a:ext cx="576446" cy="576446"/>
          </a:xfrm>
          <a:prstGeom prst="rect">
            <a:avLst/>
          </a:prstGeom>
        </p:spPr>
      </p:pic>
      <p:pic>
        <p:nvPicPr>
          <p:cNvPr id="17" name="Graphic 16" descr="Puzzle pieces">
            <a:extLst>
              <a:ext uri="{FF2B5EF4-FFF2-40B4-BE49-F238E27FC236}">
                <a16:creationId xmlns:a16="http://schemas.microsoft.com/office/drawing/2014/main" id="{1CD3EA7B-08EB-4D01-8FE4-CAF42EAE06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8917" y="3452011"/>
            <a:ext cx="576446" cy="576446"/>
          </a:xfrm>
          <a:prstGeom prst="rect">
            <a:avLst/>
          </a:prstGeom>
        </p:spPr>
      </p:pic>
      <p:sp>
        <p:nvSpPr>
          <p:cNvPr id="47" name="Title 3">
            <a:extLst>
              <a:ext uri="{FF2B5EF4-FFF2-40B4-BE49-F238E27FC236}">
                <a16:creationId xmlns:a16="http://schemas.microsoft.com/office/drawing/2014/main" id="{762BDE33-82F1-4161-96E7-46CBB296DC75}"/>
              </a:ext>
            </a:extLst>
          </p:cNvPr>
          <p:cNvSpPr txBox="1">
            <a:spLocks/>
          </p:cNvSpPr>
          <p:nvPr/>
        </p:nvSpPr>
        <p:spPr>
          <a:xfrm>
            <a:off x="4313268" y="1400089"/>
            <a:ext cx="367936" cy="284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49" y="6022701"/>
            <a:ext cx="1387039" cy="549037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A74E2E9D-F660-D1D7-8BE8-CC45CF892DCE}"/>
              </a:ext>
            </a:extLst>
          </p:cNvPr>
          <p:cNvSpPr/>
          <p:nvPr/>
        </p:nvSpPr>
        <p:spPr bwMode="auto">
          <a:xfrm>
            <a:off x="4053977" y="4403742"/>
            <a:ext cx="948671" cy="96561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34CB7BF-4B11-28E6-853E-418AD1E3F578}"/>
              </a:ext>
            </a:extLst>
          </p:cNvPr>
          <p:cNvGrpSpPr/>
          <p:nvPr/>
        </p:nvGrpSpPr>
        <p:grpSpPr>
          <a:xfrm>
            <a:off x="5118710" y="4519549"/>
            <a:ext cx="6096000" cy="685236"/>
            <a:chOff x="5434301" y="1499862"/>
            <a:chExt cx="6096000" cy="6852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FBA2069-CBCC-30F2-36D9-9128289E13FD}"/>
                </a:ext>
              </a:extLst>
            </p:cNvPr>
            <p:cNvSpPr/>
            <p:nvPr/>
          </p:nvSpPr>
          <p:spPr>
            <a:xfrm>
              <a:off x="5434301" y="1499862"/>
              <a:ext cx="24883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Our Valued Clients</a:t>
              </a:r>
              <a:endParaRPr lang="en-US" sz="16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A8E6BC7-2954-33A2-E6E7-113B5E4903B6}"/>
                </a:ext>
              </a:extLst>
            </p:cNvPr>
            <p:cNvSpPr/>
            <p:nvPr/>
          </p:nvSpPr>
          <p:spPr>
            <a:xfrm>
              <a:off x="5434301" y="1762738"/>
              <a:ext cx="6096000" cy="422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Strong relation and partnership with our valued client.</a:t>
              </a:r>
            </a:p>
          </p:txBody>
        </p:sp>
      </p:grpSp>
      <p:sp>
        <p:nvSpPr>
          <p:cNvPr id="2" name="Smiley Face 1">
            <a:extLst>
              <a:ext uri="{FF2B5EF4-FFF2-40B4-BE49-F238E27FC236}">
                <a16:creationId xmlns:a16="http://schemas.microsoft.com/office/drawing/2014/main" id="{E225528E-8560-3082-8740-A48112B16A91}"/>
              </a:ext>
            </a:extLst>
          </p:cNvPr>
          <p:cNvSpPr/>
          <p:nvPr/>
        </p:nvSpPr>
        <p:spPr>
          <a:xfrm>
            <a:off x="4156996" y="4606011"/>
            <a:ext cx="406212" cy="41439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>
            <a:extLst>
              <a:ext uri="{FF2B5EF4-FFF2-40B4-BE49-F238E27FC236}">
                <a16:creationId xmlns:a16="http://schemas.microsoft.com/office/drawing/2014/main" id="{710123D9-24CF-76C4-FB4E-A2D3C9400FE9}"/>
              </a:ext>
            </a:extLst>
          </p:cNvPr>
          <p:cNvSpPr/>
          <p:nvPr/>
        </p:nvSpPr>
        <p:spPr>
          <a:xfrm>
            <a:off x="4485318" y="4607471"/>
            <a:ext cx="406212" cy="41439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>
            <a:extLst>
              <a:ext uri="{FF2B5EF4-FFF2-40B4-BE49-F238E27FC236}">
                <a16:creationId xmlns:a16="http://schemas.microsoft.com/office/drawing/2014/main" id="{AA0BA4E9-4ABD-A8DF-92B2-AAF5BB3DEFF1}"/>
              </a:ext>
            </a:extLst>
          </p:cNvPr>
          <p:cNvSpPr/>
          <p:nvPr/>
        </p:nvSpPr>
        <p:spPr>
          <a:xfrm>
            <a:off x="4315114" y="4843141"/>
            <a:ext cx="406212" cy="41439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4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9971" y="343302"/>
            <a:ext cx="1523802" cy="139046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9971" y="1943293"/>
            <a:ext cx="1523802" cy="139046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971" y="3543285"/>
            <a:ext cx="1523802" cy="139046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9971" y="5143277"/>
            <a:ext cx="1523802" cy="139046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E2F7BDB2-997F-48FF-87E0-C528A8C1D3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859A1591-4490-4B8C-8F4D-A5E3B2B98F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6E668007-4529-4B76-9561-44CD6CB72A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16" y="3543300"/>
            <a:ext cx="4952355" cy="1390650"/>
          </a:xfrm>
        </p:spPr>
      </p:pic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3FAB0405-B5F5-46C9-939B-9AF5811602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16" y="5143500"/>
            <a:ext cx="4952355" cy="1390650"/>
          </a:xfrm>
        </p:spPr>
      </p:pic>
      <p:pic>
        <p:nvPicPr>
          <p:cNvPr id="48" name="Graphic 47" descr="Playbook">
            <a:extLst>
              <a:ext uri="{FF2B5EF4-FFF2-40B4-BE49-F238E27FC236}">
                <a16:creationId xmlns:a16="http://schemas.microsoft.com/office/drawing/2014/main" id="{5319623E-09D0-4A20-B02A-3C6FB25F67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43391" y="5580391"/>
            <a:ext cx="548640" cy="548640"/>
          </a:xfrm>
          <a:prstGeom prst="rect">
            <a:avLst/>
          </a:prstGeom>
        </p:spPr>
      </p:pic>
      <p:pic>
        <p:nvPicPr>
          <p:cNvPr id="50" name="Graphic 49" descr="Cloud Computing">
            <a:extLst>
              <a:ext uri="{FF2B5EF4-FFF2-40B4-BE49-F238E27FC236}">
                <a16:creationId xmlns:a16="http://schemas.microsoft.com/office/drawing/2014/main" id="{B8DB3D30-B282-4276-A65A-9DAF2E4D7A6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43391" y="3936109"/>
            <a:ext cx="548640" cy="548640"/>
          </a:xfrm>
          <a:prstGeom prst="rect">
            <a:avLst/>
          </a:prstGeom>
        </p:spPr>
      </p:pic>
      <p:pic>
        <p:nvPicPr>
          <p:cNvPr id="52" name="Graphic 51" descr="Puzzle">
            <a:extLst>
              <a:ext uri="{FF2B5EF4-FFF2-40B4-BE49-F238E27FC236}">
                <a16:creationId xmlns:a16="http://schemas.microsoft.com/office/drawing/2014/main" id="{78E33917-542B-4A0E-A3DB-06F0C667AAF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43391" y="2345231"/>
            <a:ext cx="548640" cy="548640"/>
          </a:xfrm>
          <a:prstGeom prst="rect">
            <a:avLst/>
          </a:prstGeom>
        </p:spPr>
      </p:pic>
      <p:pic>
        <p:nvPicPr>
          <p:cNvPr id="54" name="Graphic 53" descr="Target Audience">
            <a:extLst>
              <a:ext uri="{FF2B5EF4-FFF2-40B4-BE49-F238E27FC236}">
                <a16:creationId xmlns:a16="http://schemas.microsoft.com/office/drawing/2014/main" id="{49009869-B134-4484-A1D9-A411EC48F74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43391" y="750336"/>
            <a:ext cx="548640" cy="548640"/>
          </a:xfrm>
          <a:prstGeom prst="rect">
            <a:avLst/>
          </a:prstGeom>
        </p:spPr>
      </p:pic>
      <p:sp>
        <p:nvSpPr>
          <p:cNvPr id="55" name="Title 3">
            <a:extLst>
              <a:ext uri="{FF2B5EF4-FFF2-40B4-BE49-F238E27FC236}">
                <a16:creationId xmlns:a16="http://schemas.microsoft.com/office/drawing/2014/main" id="{032CF0C3-C155-47A7-ADB1-C137D66963D1}"/>
              </a:ext>
            </a:extLst>
          </p:cNvPr>
          <p:cNvSpPr txBox="1">
            <a:spLocks/>
          </p:cNvSpPr>
          <p:nvPr/>
        </p:nvSpPr>
        <p:spPr>
          <a:xfrm>
            <a:off x="7321332" y="342900"/>
            <a:ext cx="4781549" cy="660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 panose="02060303020205020403" pitchFamily="18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2800" dirty="0">
                <a:latin typeface="Rockwell" panose="02060603020205020403" pitchFamily="18" charset="0"/>
              </a:rPr>
              <a:t>WHO WE ARE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B17C60D-24B0-462F-8B12-31FDC0BB67F9}"/>
              </a:ext>
            </a:extLst>
          </p:cNvPr>
          <p:cNvSpPr/>
          <p:nvPr/>
        </p:nvSpPr>
        <p:spPr>
          <a:xfrm>
            <a:off x="7369633" y="5052776"/>
            <a:ext cx="4488992" cy="923330"/>
          </a:xfrm>
          <a:prstGeom prst="rect">
            <a:avLst/>
          </a:prstGeom>
        </p:spPr>
        <p:txBody>
          <a:bodyPr anchor="b">
            <a:spAutoFit/>
          </a:bodyPr>
          <a:lstStyle/>
          <a:p>
            <a:r>
              <a:rPr lang="en-US" dirty="0"/>
              <a:t>We are here to guide you and to create an advanced action plans to help in driving the results you want for your business.</a:t>
            </a:r>
          </a:p>
        </p:txBody>
      </p:sp>
      <p:sp>
        <p:nvSpPr>
          <p:cNvPr id="59" name="Title 3">
            <a:extLst>
              <a:ext uri="{FF2B5EF4-FFF2-40B4-BE49-F238E27FC236}">
                <a16:creationId xmlns:a16="http://schemas.microsoft.com/office/drawing/2014/main" id="{427E2AB5-1D5E-4D4D-936B-FB570887565E}"/>
              </a:ext>
            </a:extLst>
          </p:cNvPr>
          <p:cNvSpPr txBox="1">
            <a:spLocks/>
          </p:cNvSpPr>
          <p:nvPr/>
        </p:nvSpPr>
        <p:spPr>
          <a:xfrm>
            <a:off x="7321329" y="880027"/>
            <a:ext cx="3113520" cy="33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spc="3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EA6472-4C21-4211-B6B7-8E0973322B22}"/>
              </a:ext>
            </a:extLst>
          </p:cNvPr>
          <p:cNvSpPr/>
          <p:nvPr/>
        </p:nvSpPr>
        <p:spPr>
          <a:xfrm>
            <a:off x="7369633" y="3561676"/>
            <a:ext cx="4488992" cy="646331"/>
          </a:xfrm>
          <a:prstGeom prst="rect">
            <a:avLst/>
          </a:prstGeom>
        </p:spPr>
        <p:txBody>
          <a:bodyPr anchor="b">
            <a:spAutoFit/>
          </a:bodyPr>
          <a:lstStyle/>
          <a:p>
            <a:r>
              <a:rPr lang="en-US" dirty="0"/>
              <a:t>Since 2008, we’ve provided multiple services to clients nationwide.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6E2C7B-F6C2-4E10-8EE7-B977F8A34210}"/>
              </a:ext>
            </a:extLst>
          </p:cNvPr>
          <p:cNvSpPr/>
          <p:nvPr/>
        </p:nvSpPr>
        <p:spPr>
          <a:xfrm>
            <a:off x="7369633" y="1987613"/>
            <a:ext cx="4488992" cy="646331"/>
          </a:xfrm>
          <a:prstGeom prst="rect">
            <a:avLst/>
          </a:prstGeom>
        </p:spPr>
        <p:txBody>
          <a:bodyPr anchor="b">
            <a:spAutoFit/>
          </a:bodyPr>
          <a:lstStyle/>
          <a:p>
            <a:r>
              <a:rPr lang="en-US" dirty="0"/>
              <a:t>Net4Life Team is a one-stop-shop for all your IT network consulting needs.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93" y="6007755"/>
            <a:ext cx="1387039" cy="5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50766" y="474135"/>
            <a:ext cx="11309517" cy="6605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OUR MISSION</a:t>
            </a:r>
          </a:p>
        </p:txBody>
      </p:sp>
      <p:sp>
        <p:nvSpPr>
          <p:cNvPr id="3" name="Isosceles Triangle 2"/>
          <p:cNvSpPr/>
          <p:nvPr/>
        </p:nvSpPr>
        <p:spPr bwMode="auto">
          <a:xfrm>
            <a:off x="544052" y="2411768"/>
            <a:ext cx="2114475" cy="1960209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</a:t>
            </a:r>
          </a:p>
        </p:txBody>
      </p:sp>
      <p:sp>
        <p:nvSpPr>
          <p:cNvPr id="13" name="Isosceles Triangle 12"/>
          <p:cNvSpPr/>
          <p:nvPr/>
        </p:nvSpPr>
        <p:spPr bwMode="auto">
          <a:xfrm>
            <a:off x="2795875" y="2166741"/>
            <a:ext cx="2114475" cy="2205236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</a:p>
        </p:txBody>
      </p:sp>
      <p:sp>
        <p:nvSpPr>
          <p:cNvPr id="14" name="Isosceles Triangle 13"/>
          <p:cNvSpPr/>
          <p:nvPr/>
        </p:nvSpPr>
        <p:spPr bwMode="auto">
          <a:xfrm>
            <a:off x="5047697" y="1921715"/>
            <a:ext cx="2114475" cy="2450261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50%</a:t>
            </a:r>
          </a:p>
        </p:txBody>
      </p:sp>
      <p:sp>
        <p:nvSpPr>
          <p:cNvPr id="17" name="Isosceles Triangle 16"/>
          <p:cNvSpPr/>
          <p:nvPr/>
        </p:nvSpPr>
        <p:spPr bwMode="auto">
          <a:xfrm>
            <a:off x="7299520" y="1679981"/>
            <a:ext cx="2114475" cy="2691995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</a:p>
        </p:txBody>
      </p:sp>
      <p:sp>
        <p:nvSpPr>
          <p:cNvPr id="18" name="Isosceles Triangle 17"/>
          <p:cNvSpPr/>
          <p:nvPr/>
        </p:nvSpPr>
        <p:spPr bwMode="auto">
          <a:xfrm>
            <a:off x="9551343" y="1434955"/>
            <a:ext cx="2114475" cy="2937021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19" name="Inhaltsplatzhalter 4"/>
          <p:cNvSpPr txBox="1">
            <a:spLocks/>
          </p:cNvSpPr>
          <p:nvPr/>
        </p:nvSpPr>
        <p:spPr>
          <a:xfrm>
            <a:off x="615892" y="4644624"/>
            <a:ext cx="11271308" cy="1592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Advising our clients how to use the </a:t>
            </a:r>
            <a:r>
              <a:rPr lang="en-US" b="1" dirty="0">
                <a:solidFill>
                  <a:schemeClr val="tx1"/>
                </a:solidFill>
              </a:rPr>
              <a:t>Information Technology</a:t>
            </a:r>
            <a:r>
              <a:rPr lang="en-US" dirty="0">
                <a:solidFill>
                  <a:schemeClr val="tx1"/>
                </a:solidFill>
              </a:rPr>
              <a:t> in order to reach their business objectives and overcome problems, and providing strategic guidance with regard to technology.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Providing a guidance during selection and procurement as well as providing expert technical assistance, and may be responsible for user training.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D796472-8DD0-449D-BD39-7B316B989D54}"/>
              </a:ext>
            </a:extLst>
          </p:cNvPr>
          <p:cNvSpPr txBox="1">
            <a:spLocks/>
          </p:cNvSpPr>
          <p:nvPr/>
        </p:nvSpPr>
        <p:spPr>
          <a:xfrm>
            <a:off x="3820344" y="1060096"/>
            <a:ext cx="4862403" cy="42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Supporting, Consulting, Reporting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93" y="6007755"/>
            <a:ext cx="1387039" cy="5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3C6D6EE-F3C1-49CE-A4E0-0AC1A4A2427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Freeform 11"/>
          <p:cNvSpPr/>
          <p:nvPr/>
        </p:nvSpPr>
        <p:spPr bwMode="auto">
          <a:xfrm flipH="1">
            <a:off x="5791200" y="0"/>
            <a:ext cx="6400800" cy="6858000"/>
          </a:xfrm>
          <a:custGeom>
            <a:avLst/>
            <a:gdLst>
              <a:gd name="connsiteX0" fmla="*/ 0 w 4800600"/>
              <a:gd name="connsiteY0" fmla="*/ 0 h 5143500"/>
              <a:gd name="connsiteX1" fmla="*/ 2399668 w 4800600"/>
              <a:gd name="connsiteY1" fmla="*/ 0 h 5143500"/>
              <a:gd name="connsiteX2" fmla="*/ 4800600 w 4800600"/>
              <a:gd name="connsiteY2" fmla="*/ 5143500 h 5143500"/>
              <a:gd name="connsiteX3" fmla="*/ 2399668 w 4800600"/>
              <a:gd name="connsiteY3" fmla="*/ 5143500 h 5143500"/>
              <a:gd name="connsiteX4" fmla="*/ 0 w 480060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51435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08000" y="455085"/>
            <a:ext cx="5587999" cy="66051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OUR SERVICES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2A79E9DB-2B48-4E24-9CCF-A5C0A31B635D}"/>
              </a:ext>
            </a:extLst>
          </p:cNvPr>
          <p:cNvSpPr txBox="1">
            <a:spLocks/>
          </p:cNvSpPr>
          <p:nvPr/>
        </p:nvSpPr>
        <p:spPr>
          <a:xfrm>
            <a:off x="533400" y="1003158"/>
            <a:ext cx="3113520" cy="33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of 2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33400" y="1880805"/>
            <a:ext cx="735155" cy="73515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FE78C0-2E5A-4C4A-8B92-0D6FB7E348E2}"/>
              </a:ext>
            </a:extLst>
          </p:cNvPr>
          <p:cNvGrpSpPr/>
          <p:nvPr/>
        </p:nvGrpSpPr>
        <p:grpSpPr>
          <a:xfrm>
            <a:off x="1443050" y="1786717"/>
            <a:ext cx="4173653" cy="984885"/>
            <a:chOff x="1427047" y="1879050"/>
            <a:chExt cx="4173653" cy="9848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E350AF-4FAD-4C92-9AE2-AE208AC1E0CA}"/>
                </a:ext>
              </a:extLst>
            </p:cNvPr>
            <p:cNvSpPr txBox="1"/>
            <p:nvPr/>
          </p:nvSpPr>
          <p:spPr>
            <a:xfrm>
              <a:off x="1427047" y="1879050"/>
              <a:ext cx="1537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IT Assessment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0D7B46-BE4D-42B6-82D0-445CF2EBEFD2}"/>
                </a:ext>
              </a:extLst>
            </p:cNvPr>
            <p:cNvSpPr txBox="1"/>
            <p:nvPr/>
          </p:nvSpPr>
          <p:spPr>
            <a:xfrm>
              <a:off x="1427047" y="2217604"/>
              <a:ext cx="41736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assessment to your current network and IT staff.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6A67786B-8371-4EDA-9541-8CD8C7C7DB50}"/>
              </a:ext>
            </a:extLst>
          </p:cNvPr>
          <p:cNvSpPr/>
          <p:nvPr/>
        </p:nvSpPr>
        <p:spPr bwMode="auto">
          <a:xfrm>
            <a:off x="533400" y="3142688"/>
            <a:ext cx="735155" cy="73515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D795B5-6DCF-4919-B439-1DAE0EE09ECD}"/>
              </a:ext>
            </a:extLst>
          </p:cNvPr>
          <p:cNvGrpSpPr/>
          <p:nvPr/>
        </p:nvGrpSpPr>
        <p:grpSpPr>
          <a:xfrm>
            <a:off x="1443050" y="3048600"/>
            <a:ext cx="4348148" cy="984885"/>
            <a:chOff x="1427047" y="1879050"/>
            <a:chExt cx="4348148" cy="98488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AFAB2F-4F1A-4F5E-9424-76820DDFCE75}"/>
                </a:ext>
              </a:extLst>
            </p:cNvPr>
            <p:cNvSpPr txBox="1"/>
            <p:nvPr/>
          </p:nvSpPr>
          <p:spPr>
            <a:xfrm>
              <a:off x="1427047" y="1879050"/>
              <a:ext cx="2179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Complete IT Solution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8D899C8-F767-4DDB-A346-FC9FE6665E67}"/>
                </a:ext>
              </a:extLst>
            </p:cNvPr>
            <p:cNvSpPr txBox="1"/>
            <p:nvPr/>
          </p:nvSpPr>
          <p:spPr>
            <a:xfrm>
              <a:off x="1427047" y="2217604"/>
              <a:ext cx="43481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infrastructure, LAN/WLAN devices, servers, internet connections, cameras, firewalls.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3672785F-38D6-4641-A14E-79B14CEA5F04}"/>
              </a:ext>
            </a:extLst>
          </p:cNvPr>
          <p:cNvSpPr/>
          <p:nvPr/>
        </p:nvSpPr>
        <p:spPr bwMode="auto">
          <a:xfrm>
            <a:off x="533400" y="4311791"/>
            <a:ext cx="735155" cy="73515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A4B0859-D532-40DF-BEB1-0DF07525F8E2}"/>
              </a:ext>
            </a:extLst>
          </p:cNvPr>
          <p:cNvGrpSpPr/>
          <p:nvPr/>
        </p:nvGrpSpPr>
        <p:grpSpPr>
          <a:xfrm>
            <a:off x="1443050" y="4217703"/>
            <a:ext cx="4872025" cy="984885"/>
            <a:chOff x="1427047" y="1879050"/>
            <a:chExt cx="4872025" cy="98488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3476C5C-A9EE-45AA-8F62-916E65DADCF7}"/>
                </a:ext>
              </a:extLst>
            </p:cNvPr>
            <p:cNvSpPr txBox="1"/>
            <p:nvPr/>
          </p:nvSpPr>
          <p:spPr>
            <a:xfrm>
              <a:off x="1427047" y="1879050"/>
              <a:ext cx="1747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Remote Support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BAB15C-AA97-4294-BF15-5D1B9FAF999A}"/>
                </a:ext>
              </a:extLst>
            </p:cNvPr>
            <p:cNvSpPr txBox="1"/>
            <p:nvPr/>
          </p:nvSpPr>
          <p:spPr>
            <a:xfrm>
              <a:off x="1427047" y="2217604"/>
              <a:ext cx="4872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support you within minutes whenever/wherever you are via our remote support tools.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8FD32789-0DB6-425C-B7F5-074B957171CF}"/>
              </a:ext>
            </a:extLst>
          </p:cNvPr>
          <p:cNvSpPr/>
          <p:nvPr/>
        </p:nvSpPr>
        <p:spPr bwMode="auto">
          <a:xfrm>
            <a:off x="533400" y="5573674"/>
            <a:ext cx="735155" cy="73515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F45C7D-8681-444F-BA4C-734CBCFB7390}"/>
              </a:ext>
            </a:extLst>
          </p:cNvPr>
          <p:cNvGrpSpPr/>
          <p:nvPr/>
        </p:nvGrpSpPr>
        <p:grpSpPr>
          <a:xfrm>
            <a:off x="1443050" y="5479586"/>
            <a:ext cx="4348148" cy="984885"/>
            <a:chOff x="1427047" y="1879050"/>
            <a:chExt cx="4348148" cy="98488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A811370-63AC-4547-AC72-41EA53407F33}"/>
                </a:ext>
              </a:extLst>
            </p:cNvPr>
            <p:cNvSpPr txBox="1"/>
            <p:nvPr/>
          </p:nvSpPr>
          <p:spPr>
            <a:xfrm>
              <a:off x="1427047" y="1879050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Mail n Domain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3D8BB36-F845-4ED8-BFF4-BFBD9412C79D}"/>
                </a:ext>
              </a:extLst>
            </p:cNvPr>
            <p:cNvSpPr txBox="1"/>
            <p:nvPr/>
          </p:nvSpPr>
          <p:spPr>
            <a:xfrm>
              <a:off x="1427047" y="2217604"/>
              <a:ext cx="43481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creating the basic website for your company, and email accounts for your staff.</a:t>
              </a:r>
            </a:p>
          </p:txBody>
        </p:sp>
      </p:grpSp>
      <p:pic>
        <p:nvPicPr>
          <p:cNvPr id="58" name="Graphic 57" descr="Statistics">
            <a:extLst>
              <a:ext uri="{FF2B5EF4-FFF2-40B4-BE49-F238E27FC236}">
                <a16:creationId xmlns:a16="http://schemas.microsoft.com/office/drawing/2014/main" id="{E2AF93B2-DCF8-4BB6-876D-B66B280263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528" y="5712651"/>
            <a:ext cx="457200" cy="457200"/>
          </a:xfrm>
          <a:prstGeom prst="rect">
            <a:avLst/>
          </a:prstGeom>
        </p:spPr>
      </p:pic>
      <p:pic>
        <p:nvPicPr>
          <p:cNvPr id="60" name="Graphic 59" descr="Presentation with pie chart">
            <a:extLst>
              <a:ext uri="{FF2B5EF4-FFF2-40B4-BE49-F238E27FC236}">
                <a16:creationId xmlns:a16="http://schemas.microsoft.com/office/drawing/2014/main" id="{3EC5C022-E732-4377-93C4-D0A9DFCF61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003" y="4450768"/>
            <a:ext cx="457200" cy="457200"/>
          </a:xfrm>
          <a:prstGeom prst="rect">
            <a:avLst/>
          </a:prstGeom>
        </p:spPr>
      </p:pic>
      <p:pic>
        <p:nvPicPr>
          <p:cNvPr id="62" name="Graphic 61" descr="Connections">
            <a:extLst>
              <a:ext uri="{FF2B5EF4-FFF2-40B4-BE49-F238E27FC236}">
                <a16:creationId xmlns:a16="http://schemas.microsoft.com/office/drawing/2014/main" id="{D07E34EC-D5F6-4244-9C0D-A19DA4A86F0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377" y="3281665"/>
            <a:ext cx="457200" cy="457200"/>
          </a:xfrm>
          <a:prstGeom prst="rect">
            <a:avLst/>
          </a:prstGeom>
        </p:spPr>
      </p:pic>
      <p:pic>
        <p:nvPicPr>
          <p:cNvPr id="64" name="Graphic 63" descr="Lightbulb and pencil">
            <a:extLst>
              <a:ext uri="{FF2B5EF4-FFF2-40B4-BE49-F238E27FC236}">
                <a16:creationId xmlns:a16="http://schemas.microsoft.com/office/drawing/2014/main" id="{D463EA59-3D2E-47B2-BB54-BFF932630AF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2725" y="2018862"/>
            <a:ext cx="457200" cy="457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93" y="6007755"/>
            <a:ext cx="1387039" cy="5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1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3C6D6EE-F3C1-49CE-A4E0-0AC1A4A2427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Freeform 11"/>
          <p:cNvSpPr/>
          <p:nvPr/>
        </p:nvSpPr>
        <p:spPr bwMode="auto">
          <a:xfrm flipH="1">
            <a:off x="5791200" y="0"/>
            <a:ext cx="6400800" cy="6858000"/>
          </a:xfrm>
          <a:custGeom>
            <a:avLst/>
            <a:gdLst>
              <a:gd name="connsiteX0" fmla="*/ 0 w 4800600"/>
              <a:gd name="connsiteY0" fmla="*/ 0 h 5143500"/>
              <a:gd name="connsiteX1" fmla="*/ 2399668 w 4800600"/>
              <a:gd name="connsiteY1" fmla="*/ 0 h 5143500"/>
              <a:gd name="connsiteX2" fmla="*/ 4800600 w 4800600"/>
              <a:gd name="connsiteY2" fmla="*/ 5143500 h 5143500"/>
              <a:gd name="connsiteX3" fmla="*/ 2399668 w 4800600"/>
              <a:gd name="connsiteY3" fmla="*/ 5143500 h 5143500"/>
              <a:gd name="connsiteX4" fmla="*/ 0 w 480060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51435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08000" y="455085"/>
            <a:ext cx="5587999" cy="66051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OUR SERVICES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2A79E9DB-2B48-4E24-9CCF-A5C0A31B635D}"/>
              </a:ext>
            </a:extLst>
          </p:cNvPr>
          <p:cNvSpPr txBox="1">
            <a:spLocks/>
          </p:cNvSpPr>
          <p:nvPr/>
        </p:nvSpPr>
        <p:spPr>
          <a:xfrm>
            <a:off x="533400" y="1003158"/>
            <a:ext cx="3113520" cy="33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of 2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33400" y="1880805"/>
            <a:ext cx="735155" cy="73515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FE78C0-2E5A-4C4A-8B92-0D6FB7E348E2}"/>
              </a:ext>
            </a:extLst>
          </p:cNvPr>
          <p:cNvGrpSpPr/>
          <p:nvPr/>
        </p:nvGrpSpPr>
        <p:grpSpPr>
          <a:xfrm>
            <a:off x="1443050" y="1786717"/>
            <a:ext cx="4500550" cy="984885"/>
            <a:chOff x="1427047" y="1879050"/>
            <a:chExt cx="4500550" cy="9848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E350AF-4FAD-4C92-9AE2-AE208AC1E0CA}"/>
                </a:ext>
              </a:extLst>
            </p:cNvPr>
            <p:cNvSpPr txBox="1"/>
            <p:nvPr/>
          </p:nvSpPr>
          <p:spPr>
            <a:xfrm>
              <a:off x="1427047" y="1879050"/>
              <a:ext cx="1745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Backup My Data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0D7B46-BE4D-42B6-82D0-445CF2EBEFD2}"/>
                </a:ext>
              </a:extLst>
            </p:cNvPr>
            <p:cNvSpPr txBox="1"/>
            <p:nvPr/>
          </p:nvSpPr>
          <p:spPr>
            <a:xfrm>
              <a:off x="1427047" y="2217604"/>
              <a:ext cx="4500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regular backup systems, and data recovery techniques.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6A67786B-8371-4EDA-9541-8CD8C7C7DB50}"/>
              </a:ext>
            </a:extLst>
          </p:cNvPr>
          <p:cNvSpPr/>
          <p:nvPr/>
        </p:nvSpPr>
        <p:spPr bwMode="auto">
          <a:xfrm>
            <a:off x="533400" y="3142688"/>
            <a:ext cx="735155" cy="73515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D795B5-6DCF-4919-B439-1DAE0EE09ECD}"/>
              </a:ext>
            </a:extLst>
          </p:cNvPr>
          <p:cNvGrpSpPr/>
          <p:nvPr/>
        </p:nvGrpSpPr>
        <p:grpSpPr>
          <a:xfrm>
            <a:off x="1443050" y="3048600"/>
            <a:ext cx="4173653" cy="984885"/>
            <a:chOff x="1427047" y="1879050"/>
            <a:chExt cx="4173653" cy="98488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AFAB2F-4F1A-4F5E-9424-76820DDFCE75}"/>
                </a:ext>
              </a:extLst>
            </p:cNvPr>
            <p:cNvSpPr txBox="1"/>
            <p:nvPr/>
          </p:nvSpPr>
          <p:spPr>
            <a:xfrm>
              <a:off x="1427047" y="1879050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Shop4Me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8D899C8-F767-4DDB-A346-FC9FE6665E67}"/>
                </a:ext>
              </a:extLst>
            </p:cNvPr>
            <p:cNvSpPr txBox="1"/>
            <p:nvPr/>
          </p:nvSpPr>
          <p:spPr>
            <a:xfrm>
              <a:off x="1427047" y="2217604"/>
              <a:ext cx="41736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giving recommendations to get the best product that fits your needs.</a:t>
              </a: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3672785F-38D6-4641-A14E-79B14CEA5F04}"/>
              </a:ext>
            </a:extLst>
          </p:cNvPr>
          <p:cNvSpPr/>
          <p:nvPr/>
        </p:nvSpPr>
        <p:spPr bwMode="auto">
          <a:xfrm>
            <a:off x="533400" y="4311791"/>
            <a:ext cx="735155" cy="73515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A4B0859-D532-40DF-BEB1-0DF07525F8E2}"/>
              </a:ext>
            </a:extLst>
          </p:cNvPr>
          <p:cNvGrpSpPr/>
          <p:nvPr/>
        </p:nvGrpSpPr>
        <p:grpSpPr>
          <a:xfrm>
            <a:off x="1443050" y="4217703"/>
            <a:ext cx="4652949" cy="984885"/>
            <a:chOff x="1427047" y="1879050"/>
            <a:chExt cx="4652949" cy="98488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3476C5C-A9EE-45AA-8F62-916E65DADCF7}"/>
                </a:ext>
              </a:extLst>
            </p:cNvPr>
            <p:cNvSpPr txBox="1"/>
            <p:nvPr/>
          </p:nvSpPr>
          <p:spPr>
            <a:xfrm>
              <a:off x="1427047" y="1879050"/>
              <a:ext cx="1919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Net4Life Academy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BAB15C-AA97-4294-BF15-5D1B9FAF999A}"/>
                </a:ext>
              </a:extLst>
            </p:cNvPr>
            <p:cNvSpPr txBox="1"/>
            <p:nvPr/>
          </p:nvSpPr>
          <p:spPr>
            <a:xfrm>
              <a:off x="1427047" y="2217604"/>
              <a:ext cx="46529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ability to give you the basic knowledge in many of the IT areas (network, security, </a:t>
              </a:r>
              <a:r>
                <a:rPr lang="en-US" dirty="0" err="1"/>
                <a:t>sysadmin</a:t>
              </a:r>
              <a:r>
                <a:rPr lang="en-US" dirty="0"/>
                <a:t>).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8FD32789-0DB6-425C-B7F5-074B957171CF}"/>
              </a:ext>
            </a:extLst>
          </p:cNvPr>
          <p:cNvSpPr/>
          <p:nvPr/>
        </p:nvSpPr>
        <p:spPr bwMode="auto">
          <a:xfrm>
            <a:off x="533400" y="5573674"/>
            <a:ext cx="735155" cy="73515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F45C7D-8681-444F-BA4C-734CBCFB7390}"/>
              </a:ext>
            </a:extLst>
          </p:cNvPr>
          <p:cNvGrpSpPr/>
          <p:nvPr/>
        </p:nvGrpSpPr>
        <p:grpSpPr>
          <a:xfrm>
            <a:off x="1443050" y="5479586"/>
            <a:ext cx="4173653" cy="984885"/>
            <a:chOff x="1427047" y="1879050"/>
            <a:chExt cx="4173653" cy="98488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A811370-63AC-4547-AC72-41EA53407F33}"/>
                </a:ext>
              </a:extLst>
            </p:cNvPr>
            <p:cNvSpPr txBox="1"/>
            <p:nvPr/>
          </p:nvSpPr>
          <p:spPr>
            <a:xfrm>
              <a:off x="1427047" y="1879050"/>
              <a:ext cx="1865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Free Consultation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3D8BB36-F845-4ED8-BFF4-BFBD9412C79D}"/>
                </a:ext>
              </a:extLst>
            </p:cNvPr>
            <p:cNvSpPr txBox="1"/>
            <p:nvPr/>
          </p:nvSpPr>
          <p:spPr>
            <a:xfrm>
              <a:off x="1427047" y="2217604"/>
              <a:ext cx="41736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because your are valuable, we made this one for you.</a:t>
              </a:r>
            </a:p>
          </p:txBody>
        </p:sp>
      </p:grpSp>
      <p:pic>
        <p:nvPicPr>
          <p:cNvPr id="58" name="Graphic 57" descr="Statistics">
            <a:extLst>
              <a:ext uri="{FF2B5EF4-FFF2-40B4-BE49-F238E27FC236}">
                <a16:creationId xmlns:a16="http://schemas.microsoft.com/office/drawing/2014/main" id="{E2AF93B2-DCF8-4BB6-876D-B66B280263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528" y="5712651"/>
            <a:ext cx="457200" cy="457200"/>
          </a:xfrm>
          <a:prstGeom prst="rect">
            <a:avLst/>
          </a:prstGeom>
        </p:spPr>
      </p:pic>
      <p:pic>
        <p:nvPicPr>
          <p:cNvPr id="60" name="Graphic 59" descr="Presentation with pie chart">
            <a:extLst>
              <a:ext uri="{FF2B5EF4-FFF2-40B4-BE49-F238E27FC236}">
                <a16:creationId xmlns:a16="http://schemas.microsoft.com/office/drawing/2014/main" id="{3EC5C022-E732-4377-93C4-D0A9DFCF61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003" y="4450768"/>
            <a:ext cx="457200" cy="457200"/>
          </a:xfrm>
          <a:prstGeom prst="rect">
            <a:avLst/>
          </a:prstGeom>
        </p:spPr>
      </p:pic>
      <p:pic>
        <p:nvPicPr>
          <p:cNvPr id="62" name="Graphic 61" descr="Connections">
            <a:extLst>
              <a:ext uri="{FF2B5EF4-FFF2-40B4-BE49-F238E27FC236}">
                <a16:creationId xmlns:a16="http://schemas.microsoft.com/office/drawing/2014/main" id="{D07E34EC-D5F6-4244-9C0D-A19DA4A86F0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377" y="3281665"/>
            <a:ext cx="457200" cy="457200"/>
          </a:xfrm>
          <a:prstGeom prst="rect">
            <a:avLst/>
          </a:prstGeom>
        </p:spPr>
      </p:pic>
      <p:pic>
        <p:nvPicPr>
          <p:cNvPr id="64" name="Graphic 63" descr="Lightbulb and pencil">
            <a:extLst>
              <a:ext uri="{FF2B5EF4-FFF2-40B4-BE49-F238E27FC236}">
                <a16:creationId xmlns:a16="http://schemas.microsoft.com/office/drawing/2014/main" id="{D463EA59-3D2E-47B2-BB54-BFF932630AF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2725" y="2018862"/>
            <a:ext cx="457200" cy="457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93" y="6007755"/>
            <a:ext cx="1387039" cy="5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6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3C6D6EE-F3C1-49CE-A4E0-0AC1A4A2427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Freeform 11"/>
          <p:cNvSpPr/>
          <p:nvPr/>
        </p:nvSpPr>
        <p:spPr bwMode="auto">
          <a:xfrm flipH="1">
            <a:off x="5791200" y="0"/>
            <a:ext cx="6400800" cy="6858000"/>
          </a:xfrm>
          <a:custGeom>
            <a:avLst/>
            <a:gdLst>
              <a:gd name="connsiteX0" fmla="*/ 0 w 4800600"/>
              <a:gd name="connsiteY0" fmla="*/ 0 h 5143500"/>
              <a:gd name="connsiteX1" fmla="*/ 2399668 w 4800600"/>
              <a:gd name="connsiteY1" fmla="*/ 0 h 5143500"/>
              <a:gd name="connsiteX2" fmla="*/ 4800600 w 4800600"/>
              <a:gd name="connsiteY2" fmla="*/ 5143500 h 5143500"/>
              <a:gd name="connsiteX3" fmla="*/ 2399668 w 4800600"/>
              <a:gd name="connsiteY3" fmla="*/ 5143500 h 5143500"/>
              <a:gd name="connsiteX4" fmla="*/ 0 w 480060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51435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08000" y="455085"/>
            <a:ext cx="5587999" cy="66051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VALUED CLIENTS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2A79E9DB-2B48-4E24-9CCF-A5C0A31B635D}"/>
              </a:ext>
            </a:extLst>
          </p:cNvPr>
          <p:cNvSpPr txBox="1">
            <a:spLocks/>
          </p:cNvSpPr>
          <p:nvPr/>
        </p:nvSpPr>
        <p:spPr>
          <a:xfrm>
            <a:off x="533400" y="1003158"/>
            <a:ext cx="3113520" cy="33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spc="3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93" y="6007755"/>
            <a:ext cx="1387039" cy="54903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AD3DBC5-6817-2C90-8103-CA0ACD3CE1C0}"/>
              </a:ext>
            </a:extLst>
          </p:cNvPr>
          <p:cNvSpPr txBox="1"/>
          <p:nvPr/>
        </p:nvSpPr>
        <p:spPr>
          <a:xfrm>
            <a:off x="508000" y="1399554"/>
            <a:ext cx="73233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1- Workshop Media Productions (</a:t>
            </a:r>
            <a:r>
              <a:rPr lang="en-US" sz="2400" b="1" dirty="0"/>
              <a:t>Mr. </a:t>
            </a:r>
            <a:r>
              <a:rPr lang="en-US" sz="2400" b="1" dirty="0" err="1"/>
              <a:t>Ashrf</a:t>
            </a:r>
            <a:r>
              <a:rPr lang="en-US" sz="2400" b="1" dirty="0"/>
              <a:t> Abd </a:t>
            </a:r>
            <a:r>
              <a:rPr lang="en-US" sz="2400" b="1" dirty="0" err="1"/>
              <a:t>Elbaky</a:t>
            </a:r>
            <a:r>
              <a:rPr lang="en-US" sz="2400" dirty="0"/>
              <a:t>)</a:t>
            </a:r>
          </a:p>
          <a:p>
            <a:r>
              <a:rPr lang="en-US" sz="2400" dirty="0"/>
              <a:t>2- IMAG Company (</a:t>
            </a:r>
            <a:r>
              <a:rPr lang="en-US" sz="2400" b="1" dirty="0"/>
              <a:t>Eng. </a:t>
            </a:r>
            <a:r>
              <a:rPr lang="en-US" sz="2400" b="1" dirty="0" err="1"/>
              <a:t>Charle</a:t>
            </a:r>
            <a:r>
              <a:rPr lang="en-US" sz="2400" b="1" dirty="0"/>
              <a:t> </a:t>
            </a:r>
            <a:r>
              <a:rPr lang="en-US" sz="2400" b="1" dirty="0" err="1"/>
              <a:t>Alfy</a:t>
            </a:r>
            <a:r>
              <a:rPr lang="en-US" sz="2400" dirty="0"/>
              <a:t>)</a:t>
            </a:r>
          </a:p>
          <a:p>
            <a:r>
              <a:rPr lang="en-US" sz="2400" dirty="0"/>
              <a:t>3- </a:t>
            </a:r>
            <a:r>
              <a:rPr lang="en-US" sz="2400" dirty="0" err="1"/>
              <a:t>BlueReef</a:t>
            </a:r>
            <a:r>
              <a:rPr lang="en-US" sz="2400" dirty="0"/>
              <a:t> Egypt (</a:t>
            </a:r>
            <a:r>
              <a:rPr lang="en-US" sz="2400" b="1" dirty="0"/>
              <a:t>Real State</a:t>
            </a:r>
            <a:r>
              <a:rPr lang="en-US" sz="2400" dirty="0"/>
              <a:t>)</a:t>
            </a:r>
          </a:p>
          <a:p>
            <a:r>
              <a:rPr lang="en-US" sz="2400" dirty="0"/>
              <a:t>4- Corner Stone (</a:t>
            </a:r>
            <a:r>
              <a:rPr lang="en-US" sz="2400" b="1" dirty="0"/>
              <a:t>Import/Export</a:t>
            </a:r>
            <a:r>
              <a:rPr lang="en-US" sz="2400" dirty="0"/>
              <a:t>)</a:t>
            </a:r>
          </a:p>
          <a:p>
            <a:r>
              <a:rPr lang="en-US" sz="2400" dirty="0"/>
              <a:t>5- MI Nathan (</a:t>
            </a:r>
            <a:r>
              <a:rPr lang="en-US" sz="2400" b="1" dirty="0"/>
              <a:t>Import/Export</a:t>
            </a:r>
            <a:r>
              <a:rPr lang="en-US" sz="2400" dirty="0"/>
              <a:t>)</a:t>
            </a:r>
          </a:p>
          <a:p>
            <a:r>
              <a:rPr lang="en-US" sz="2400" dirty="0"/>
              <a:t>6- </a:t>
            </a:r>
            <a:r>
              <a:rPr lang="en-US" sz="2400" dirty="0" err="1"/>
              <a:t>Elwekala</a:t>
            </a:r>
            <a:r>
              <a:rPr lang="en-US" sz="2400" dirty="0"/>
              <a:t> </a:t>
            </a:r>
            <a:r>
              <a:rPr lang="en-US" sz="2400" dirty="0" err="1"/>
              <a:t>Eltogarya</a:t>
            </a:r>
            <a:r>
              <a:rPr lang="en-US" sz="2400" dirty="0"/>
              <a:t> (</a:t>
            </a:r>
            <a:r>
              <a:rPr lang="en-US" sz="2400" b="1" dirty="0"/>
              <a:t>Haddad Sons</a:t>
            </a:r>
            <a:r>
              <a:rPr lang="en-US" sz="2400" dirty="0"/>
              <a:t>)</a:t>
            </a:r>
          </a:p>
          <a:p>
            <a:r>
              <a:rPr lang="en-US" sz="2400" dirty="0"/>
              <a:t>7- Soliman Design (</a:t>
            </a:r>
            <a:r>
              <a:rPr lang="en-US" sz="2400" b="1" dirty="0"/>
              <a:t>Arch - Eng. Sahar Soliman</a:t>
            </a:r>
            <a:r>
              <a:rPr lang="en-US" sz="2400" dirty="0"/>
              <a:t>)</a:t>
            </a:r>
          </a:p>
          <a:p>
            <a:r>
              <a:rPr lang="en-US" sz="2400" dirty="0"/>
              <a:t>8- Dr. Mona Zakaria Office (</a:t>
            </a:r>
            <a:r>
              <a:rPr lang="en-US" sz="2400" b="1" dirty="0"/>
              <a:t>Arch</a:t>
            </a:r>
            <a:r>
              <a:rPr lang="en-US" sz="2400" dirty="0"/>
              <a:t>)</a:t>
            </a:r>
          </a:p>
          <a:p>
            <a:r>
              <a:rPr lang="en-US" sz="2400" dirty="0"/>
              <a:t>9- </a:t>
            </a:r>
            <a:r>
              <a:rPr lang="en-US" sz="2400" dirty="0" err="1"/>
              <a:t>TrustAAC</a:t>
            </a:r>
            <a:r>
              <a:rPr lang="en-US" sz="2400" dirty="0"/>
              <a:t> (</a:t>
            </a:r>
            <a:r>
              <a:rPr lang="en-US" sz="2400" b="1" dirty="0"/>
              <a:t>Accounting</a:t>
            </a:r>
            <a:r>
              <a:rPr lang="en-US" sz="2400" dirty="0"/>
              <a:t>)</a:t>
            </a:r>
          </a:p>
          <a:p>
            <a:r>
              <a:rPr lang="en-US" sz="2400" dirty="0"/>
              <a:t>10- Soliman Travel (</a:t>
            </a:r>
            <a:r>
              <a:rPr lang="en-US" sz="2400" b="1" dirty="0"/>
              <a:t>Tourism Sector</a:t>
            </a:r>
            <a:r>
              <a:rPr lang="en-US" sz="2400" dirty="0"/>
              <a:t>)</a:t>
            </a:r>
          </a:p>
          <a:p>
            <a:r>
              <a:rPr lang="en-US" sz="2400" dirty="0"/>
              <a:t>11- </a:t>
            </a:r>
            <a:r>
              <a:rPr lang="en-US" sz="2400" dirty="0" err="1"/>
              <a:t>Elsalam</a:t>
            </a:r>
            <a:r>
              <a:rPr lang="en-US" sz="2400" dirty="0"/>
              <a:t> Medical Center (</a:t>
            </a:r>
            <a:r>
              <a:rPr lang="en-US" sz="2400" b="1" dirty="0"/>
              <a:t>Medical Sector</a:t>
            </a:r>
            <a:r>
              <a:rPr lang="en-US" sz="2400" dirty="0"/>
              <a:t>)</a:t>
            </a:r>
          </a:p>
          <a:p>
            <a:r>
              <a:rPr lang="en-US" sz="2400" dirty="0"/>
              <a:t>12 - ST MARY Clinic </a:t>
            </a:r>
            <a:r>
              <a:rPr lang="en-US" sz="2400" dirty="0" err="1"/>
              <a:t>Kanater</a:t>
            </a:r>
            <a:r>
              <a:rPr lang="en-US" sz="2400" dirty="0"/>
              <a:t> (</a:t>
            </a:r>
            <a:r>
              <a:rPr lang="en-US" sz="2400" b="1" dirty="0"/>
              <a:t>Medical Sector</a:t>
            </a:r>
            <a:r>
              <a:rPr lang="en-US" sz="2400" dirty="0"/>
              <a:t>)</a:t>
            </a:r>
          </a:p>
          <a:p>
            <a:r>
              <a:rPr lang="en-US" sz="2400" dirty="0"/>
              <a:t>13- ST LUKE Clinic </a:t>
            </a:r>
            <a:r>
              <a:rPr lang="en-US" sz="2400" dirty="0" err="1"/>
              <a:t>Wogoh</a:t>
            </a:r>
            <a:r>
              <a:rPr lang="en-US" sz="2400" dirty="0"/>
              <a:t> (</a:t>
            </a:r>
            <a:r>
              <a:rPr lang="en-US" sz="2400" b="1" dirty="0"/>
              <a:t>Medical Sector</a:t>
            </a:r>
            <a:r>
              <a:rPr lang="en-US" sz="2400" dirty="0"/>
              <a:t>)</a:t>
            </a:r>
          </a:p>
          <a:p>
            <a:r>
              <a:rPr lang="en-US" sz="2400" dirty="0"/>
              <a:t>14- ST Mary Church </a:t>
            </a:r>
            <a:r>
              <a:rPr lang="en-US" sz="2400" dirty="0" err="1"/>
              <a:t>Wogoh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685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3B7D2072-5354-48E4-AF09-0BD55185FA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noFill/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88EA0FDC-4ADF-4C55-8818-7F9611270B9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7000"/>
                </a:schemeClr>
              </a:gs>
              <a:gs pos="100000">
                <a:schemeClr val="accent1">
                  <a:alpha val="8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4CA3D4-579C-4495-952B-78D5A34968C0}"/>
              </a:ext>
            </a:extLst>
          </p:cNvPr>
          <p:cNvGrpSpPr/>
          <p:nvPr/>
        </p:nvGrpSpPr>
        <p:grpSpPr>
          <a:xfrm>
            <a:off x="2682179" y="2172339"/>
            <a:ext cx="2251771" cy="677108"/>
            <a:chOff x="2625029" y="1848489"/>
            <a:chExt cx="2251771" cy="67710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E22F8A-860E-4AB1-A900-D10382C1C90F}"/>
                </a:ext>
              </a:extLst>
            </p:cNvPr>
            <p:cNvSpPr txBox="1"/>
            <p:nvPr/>
          </p:nvSpPr>
          <p:spPr>
            <a:xfrm>
              <a:off x="2625029" y="2187043"/>
              <a:ext cx="2251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https://net4lifeteam.com/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50C9EC-0189-44C2-B009-E8612967D40E}"/>
                </a:ext>
              </a:extLst>
            </p:cNvPr>
            <p:cNvSpPr txBox="1"/>
            <p:nvPr/>
          </p:nvSpPr>
          <p:spPr>
            <a:xfrm>
              <a:off x="2934442" y="1848489"/>
              <a:ext cx="15840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OFFICIAL WEBSITE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E6568F-4E1E-4D18-B244-FEEEFDC90D54}"/>
              </a:ext>
            </a:extLst>
          </p:cNvPr>
          <p:cNvGrpSpPr/>
          <p:nvPr/>
        </p:nvGrpSpPr>
        <p:grpSpPr>
          <a:xfrm>
            <a:off x="1882537" y="3676608"/>
            <a:ext cx="3051413" cy="677108"/>
            <a:chOff x="1825387" y="1848489"/>
            <a:chExt cx="3051413" cy="67710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16AFF5-E272-408C-83E0-8C7C07390B79}"/>
                </a:ext>
              </a:extLst>
            </p:cNvPr>
            <p:cNvSpPr txBox="1"/>
            <p:nvPr/>
          </p:nvSpPr>
          <p:spPr>
            <a:xfrm>
              <a:off x="1825387" y="2187043"/>
              <a:ext cx="30514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https://facebook.com/net4lifeteam/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24BF9C-4690-4AA9-996E-B88E9364134A}"/>
                </a:ext>
              </a:extLst>
            </p:cNvPr>
            <p:cNvSpPr txBox="1"/>
            <p:nvPr/>
          </p:nvSpPr>
          <p:spPr>
            <a:xfrm>
              <a:off x="2996063" y="1848489"/>
              <a:ext cx="14608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FACEBOOK PAGE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62BB56-26B5-47DE-AAE8-C9C180855DA2}"/>
              </a:ext>
            </a:extLst>
          </p:cNvPr>
          <p:cNvGrpSpPr/>
          <p:nvPr/>
        </p:nvGrpSpPr>
        <p:grpSpPr>
          <a:xfrm>
            <a:off x="2749537" y="5257758"/>
            <a:ext cx="2068195" cy="677108"/>
            <a:chOff x="2692387" y="1848489"/>
            <a:chExt cx="2068195" cy="6771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2BD83A-D8ED-4953-BAAF-D12B06FC0102}"/>
                </a:ext>
              </a:extLst>
            </p:cNvPr>
            <p:cNvSpPr txBox="1"/>
            <p:nvPr/>
          </p:nvSpPr>
          <p:spPr>
            <a:xfrm>
              <a:off x="2989896" y="2187043"/>
              <a:ext cx="17407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002-010-10688966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D28C7F-0C20-4429-BA1C-14200821FE96}"/>
                </a:ext>
              </a:extLst>
            </p:cNvPr>
            <p:cNvSpPr txBox="1"/>
            <p:nvPr/>
          </p:nvSpPr>
          <p:spPr>
            <a:xfrm>
              <a:off x="2692387" y="1848489"/>
              <a:ext cx="20681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Here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580062-A754-41AC-95C4-C051882E7F88}"/>
              </a:ext>
            </a:extLst>
          </p:cNvPr>
          <p:cNvGrpSpPr/>
          <p:nvPr/>
        </p:nvGrpSpPr>
        <p:grpSpPr>
          <a:xfrm>
            <a:off x="7258052" y="2172339"/>
            <a:ext cx="3658117" cy="677108"/>
            <a:chOff x="7258052" y="2244389"/>
            <a:chExt cx="3658117" cy="67710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2E0B5A-94AF-4146-AF92-782503FCC4C5}"/>
                </a:ext>
              </a:extLst>
            </p:cNvPr>
            <p:cNvSpPr txBox="1"/>
            <p:nvPr/>
          </p:nvSpPr>
          <p:spPr>
            <a:xfrm>
              <a:off x="7258052" y="2582943"/>
              <a:ext cx="3658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https://www.freelancer.com/u/Net4LifeTeam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D82531-C868-4AE3-8E7D-448648830201}"/>
                </a:ext>
              </a:extLst>
            </p:cNvPr>
            <p:cNvSpPr txBox="1"/>
            <p:nvPr/>
          </p:nvSpPr>
          <p:spPr>
            <a:xfrm>
              <a:off x="7272784" y="2244389"/>
              <a:ext cx="11833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</a:rPr>
                <a:t>FREELANCER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1BAAB2-4C67-419B-B04E-644B31CBDD8B}"/>
              </a:ext>
            </a:extLst>
          </p:cNvPr>
          <p:cNvGrpSpPr/>
          <p:nvPr/>
        </p:nvGrpSpPr>
        <p:grpSpPr>
          <a:xfrm>
            <a:off x="7258050" y="3676608"/>
            <a:ext cx="3606372" cy="677108"/>
            <a:chOff x="7258052" y="2244389"/>
            <a:chExt cx="3606372" cy="67710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4AC027-347A-45DA-87DF-6F954E0D89E0}"/>
                </a:ext>
              </a:extLst>
            </p:cNvPr>
            <p:cNvSpPr txBox="1"/>
            <p:nvPr/>
          </p:nvSpPr>
          <p:spPr>
            <a:xfrm>
              <a:off x="7258052" y="2582943"/>
              <a:ext cx="3606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https://www.instagram.com/net4life_team/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92A4D2-0EF5-4432-8DF5-52D73ED40E5B}"/>
                </a:ext>
              </a:extLst>
            </p:cNvPr>
            <p:cNvSpPr txBox="1"/>
            <p:nvPr/>
          </p:nvSpPr>
          <p:spPr>
            <a:xfrm>
              <a:off x="7269250" y="2244389"/>
              <a:ext cx="11019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INSTAGRAM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40B789-F28D-47FC-A478-E4191C0E8F9D}"/>
              </a:ext>
            </a:extLst>
          </p:cNvPr>
          <p:cNvGrpSpPr/>
          <p:nvPr/>
        </p:nvGrpSpPr>
        <p:grpSpPr>
          <a:xfrm>
            <a:off x="7247449" y="5248233"/>
            <a:ext cx="2835542" cy="677108"/>
            <a:chOff x="7247451" y="2244389"/>
            <a:chExt cx="2835542" cy="67710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C9BF64-4F2E-4E35-9E07-36E6E18DD2F3}"/>
                </a:ext>
              </a:extLst>
            </p:cNvPr>
            <p:cNvSpPr txBox="1"/>
            <p:nvPr/>
          </p:nvSpPr>
          <p:spPr>
            <a:xfrm>
              <a:off x="7258052" y="2582943"/>
              <a:ext cx="2824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https://twitter.com/net4life_team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78829E-3F0A-4F7E-9D18-56B792221EAF}"/>
                </a:ext>
              </a:extLst>
            </p:cNvPr>
            <p:cNvSpPr txBox="1"/>
            <p:nvPr/>
          </p:nvSpPr>
          <p:spPr>
            <a:xfrm>
              <a:off x="7247451" y="2244389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TWITTER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itle 5">
            <a:extLst>
              <a:ext uri="{FF2B5EF4-FFF2-40B4-BE49-F238E27FC236}">
                <a16:creationId xmlns:a16="http://schemas.microsoft.com/office/drawing/2014/main" id="{A05B2E17-AD8F-4141-B4E0-263FC83E9E75}"/>
              </a:ext>
            </a:extLst>
          </p:cNvPr>
          <p:cNvSpPr txBox="1">
            <a:spLocks/>
          </p:cNvSpPr>
          <p:nvPr/>
        </p:nvSpPr>
        <p:spPr>
          <a:xfrm>
            <a:off x="450766" y="474135"/>
            <a:ext cx="11309517" cy="660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HOW TO FIND US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147C3754-B616-4C23-8FCD-56FD5BED8A63}"/>
              </a:ext>
            </a:extLst>
          </p:cNvPr>
          <p:cNvSpPr txBox="1">
            <a:spLocks/>
          </p:cNvSpPr>
          <p:nvPr/>
        </p:nvSpPr>
        <p:spPr>
          <a:xfrm>
            <a:off x="4539240" y="984632"/>
            <a:ext cx="3113520" cy="33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QUITE EASY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64CA408-9DBA-4AAF-AD57-392F3E35BECF}"/>
              </a:ext>
            </a:extLst>
          </p:cNvPr>
          <p:cNvSpPr/>
          <p:nvPr userDrawn="1"/>
        </p:nvSpPr>
        <p:spPr bwMode="auto">
          <a:xfrm>
            <a:off x="5066269" y="2186225"/>
            <a:ext cx="826532" cy="82653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67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8379FB1-EA87-47B2-B6B5-D17725468FAB}"/>
              </a:ext>
            </a:extLst>
          </p:cNvPr>
          <p:cNvSpPr/>
          <p:nvPr userDrawn="1"/>
        </p:nvSpPr>
        <p:spPr bwMode="auto">
          <a:xfrm>
            <a:off x="6299201" y="2186225"/>
            <a:ext cx="826532" cy="82653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67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99FC2EA-59AA-4686-AC35-6D9E936E3769}"/>
              </a:ext>
            </a:extLst>
          </p:cNvPr>
          <p:cNvSpPr/>
          <p:nvPr userDrawn="1"/>
        </p:nvSpPr>
        <p:spPr bwMode="auto">
          <a:xfrm>
            <a:off x="5066269" y="3735626"/>
            <a:ext cx="826532" cy="82653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67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44C2A10-9534-4A91-82CF-DD0E9667F738}"/>
              </a:ext>
            </a:extLst>
          </p:cNvPr>
          <p:cNvSpPr/>
          <p:nvPr userDrawn="1"/>
        </p:nvSpPr>
        <p:spPr bwMode="auto">
          <a:xfrm>
            <a:off x="6299201" y="3735626"/>
            <a:ext cx="826532" cy="82653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67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F73338A-F962-45C0-9F4D-76D4B81D4587}"/>
              </a:ext>
            </a:extLst>
          </p:cNvPr>
          <p:cNvSpPr/>
          <p:nvPr userDrawn="1"/>
        </p:nvSpPr>
        <p:spPr bwMode="auto">
          <a:xfrm>
            <a:off x="5066269" y="5285025"/>
            <a:ext cx="826532" cy="82653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67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C352F83-E918-4A75-B992-1DFCDE67C797}"/>
              </a:ext>
            </a:extLst>
          </p:cNvPr>
          <p:cNvSpPr/>
          <p:nvPr userDrawn="1"/>
        </p:nvSpPr>
        <p:spPr bwMode="auto">
          <a:xfrm>
            <a:off x="6299201" y="5285025"/>
            <a:ext cx="826532" cy="82653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67" b="1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93" y="6007755"/>
            <a:ext cx="1387039" cy="5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05049"/>
      </p:ext>
    </p:extLst>
  </p:cSld>
  <p:clrMapOvr>
    <a:masterClrMapping/>
  </p:clrMapOvr>
</p:sld>
</file>

<file path=ppt/theme/theme1.xml><?xml version="1.0" encoding="utf-8"?>
<a:theme xmlns:a="http://schemas.openxmlformats.org/drawingml/2006/main" name="30016-management-powerpoint-template-1">
  <a:themeElements>
    <a:clrScheme name="tes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00B0F0"/>
      </a:accent2>
      <a:accent3>
        <a:srgbClr val="7030A0"/>
      </a:accent3>
      <a:accent4>
        <a:srgbClr val="00B0F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540</Words>
  <Application>Microsoft Office PowerPoint</Application>
  <PresentationFormat>Widescreen</PresentationFormat>
  <Paragraphs>93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Rockwell</vt:lpstr>
      <vt:lpstr>Wingdings</vt:lpstr>
      <vt:lpstr>30016-management-powerpoint-template-1</vt:lpstr>
      <vt:lpstr>PowerPoint Presentation</vt:lpstr>
      <vt:lpstr>PowerPoint Presentation</vt:lpstr>
      <vt:lpstr>ABOUT OUR COMPANY</vt:lpstr>
      <vt:lpstr>PowerPoint Presentation</vt:lpstr>
      <vt:lpstr>OUR MISSION</vt:lpstr>
      <vt:lpstr>OUR SERVICES</vt:lpstr>
      <vt:lpstr>OUR SERVICES</vt:lpstr>
      <vt:lpstr>VALUED CLIENTS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30016-management-powerpoint-template-1</dc:title>
  <dc:creator>Net4Life Team</dc:creator>
  <cp:lastModifiedBy>Sherif BooEllie</cp:lastModifiedBy>
  <cp:revision>54</cp:revision>
  <dcterms:created xsi:type="dcterms:W3CDTF">2020-03-31T09:48:11Z</dcterms:created>
  <dcterms:modified xsi:type="dcterms:W3CDTF">2022-07-22T13:58:35Z</dcterms:modified>
</cp:coreProperties>
</file>